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1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4EFE81CC-941B-48AA-9A6E-5D0D08BE3816}" type="datetimeFigureOut">
              <a:rPr lang="uk-UA" smtClean="0"/>
              <a:pPr/>
              <a:t>30.10.2019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4D05D3B-2E23-4D69-8241-BA21F78E93F8}" type="slidenum">
              <a:rPr lang="uk-UA" smtClean="0"/>
              <a:pPr/>
              <a:t>‹#›</a:t>
            </a:fld>
            <a:endParaRPr lang="uk-UA"/>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EFE81CC-941B-48AA-9A6E-5D0D08BE3816}" type="datetimeFigureOut">
              <a:rPr lang="uk-UA" smtClean="0"/>
              <a:pPr/>
              <a:t>30.10.2019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4D05D3B-2E23-4D69-8241-BA21F78E93F8}" type="slidenum">
              <a:rPr lang="uk-UA" smtClean="0"/>
              <a:pPr/>
              <a:t>‹#›</a:t>
            </a:fld>
            <a:endParaRPr lang="uk-UA"/>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EFE81CC-941B-48AA-9A6E-5D0D08BE3816}" type="datetimeFigureOut">
              <a:rPr lang="uk-UA" smtClean="0"/>
              <a:pPr/>
              <a:t>30.10.2019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4D05D3B-2E23-4D69-8241-BA21F78E93F8}" type="slidenum">
              <a:rPr lang="uk-UA" smtClean="0"/>
              <a:pPr/>
              <a:t>‹#›</a:t>
            </a:fld>
            <a:endParaRPr lang="uk-UA"/>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EFE81CC-941B-48AA-9A6E-5D0D08BE3816}" type="datetimeFigureOut">
              <a:rPr lang="uk-UA" smtClean="0"/>
              <a:pPr/>
              <a:t>30.10.2019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4D05D3B-2E23-4D69-8241-BA21F78E93F8}" type="slidenum">
              <a:rPr lang="uk-UA" smtClean="0"/>
              <a:pPr/>
              <a:t>‹#›</a:t>
            </a:fld>
            <a:endParaRPr lang="uk-UA"/>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EFE81CC-941B-48AA-9A6E-5D0D08BE3816}" type="datetimeFigureOut">
              <a:rPr lang="uk-UA" smtClean="0"/>
              <a:pPr/>
              <a:t>30.10.2019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4D05D3B-2E23-4D69-8241-BA21F78E93F8}" type="slidenum">
              <a:rPr lang="uk-UA" smtClean="0"/>
              <a:pPr/>
              <a:t>‹#›</a:t>
            </a:fld>
            <a:endParaRPr lang="uk-UA"/>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4EFE81CC-941B-48AA-9A6E-5D0D08BE3816}" type="datetimeFigureOut">
              <a:rPr lang="uk-UA" smtClean="0"/>
              <a:pPr/>
              <a:t>30.10.2019</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4D05D3B-2E23-4D69-8241-BA21F78E93F8}" type="slidenum">
              <a:rPr lang="uk-UA" smtClean="0"/>
              <a:pPr/>
              <a:t>‹#›</a:t>
            </a:fld>
            <a:endParaRPr lang="uk-UA"/>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4EFE81CC-941B-48AA-9A6E-5D0D08BE3816}" type="datetimeFigureOut">
              <a:rPr lang="uk-UA" smtClean="0"/>
              <a:pPr/>
              <a:t>30.10.2019</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44D05D3B-2E23-4D69-8241-BA21F78E93F8}" type="slidenum">
              <a:rPr lang="uk-UA" smtClean="0"/>
              <a:pPr/>
              <a:t>‹#›</a:t>
            </a:fld>
            <a:endParaRPr lang="uk-UA"/>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4EFE81CC-941B-48AA-9A6E-5D0D08BE3816}" type="datetimeFigureOut">
              <a:rPr lang="uk-UA" smtClean="0"/>
              <a:pPr/>
              <a:t>30.10.2019</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4D05D3B-2E23-4D69-8241-BA21F78E93F8}" type="slidenum">
              <a:rPr lang="uk-UA" smtClean="0"/>
              <a:pPr/>
              <a:t>‹#›</a:t>
            </a:fld>
            <a:endParaRPr lang="uk-UA"/>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EFE81CC-941B-48AA-9A6E-5D0D08BE3816}" type="datetimeFigureOut">
              <a:rPr lang="uk-UA" smtClean="0"/>
              <a:pPr/>
              <a:t>30.10.2019</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44D05D3B-2E23-4D69-8241-BA21F78E93F8}" type="slidenum">
              <a:rPr lang="uk-UA" smtClean="0"/>
              <a:pPr/>
              <a:t>‹#›</a:t>
            </a:fld>
            <a:endParaRPr lang="uk-UA"/>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EFE81CC-941B-48AA-9A6E-5D0D08BE3816}" type="datetimeFigureOut">
              <a:rPr lang="uk-UA" smtClean="0"/>
              <a:pPr/>
              <a:t>30.10.2019</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4D05D3B-2E23-4D69-8241-BA21F78E93F8}" type="slidenum">
              <a:rPr lang="uk-UA" smtClean="0"/>
              <a:pPr/>
              <a:t>‹#›</a:t>
            </a:fld>
            <a:endParaRPr lang="uk-UA"/>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EFE81CC-941B-48AA-9A6E-5D0D08BE3816}" type="datetimeFigureOut">
              <a:rPr lang="uk-UA" smtClean="0"/>
              <a:pPr/>
              <a:t>30.10.2019</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4D05D3B-2E23-4D69-8241-BA21F78E93F8}" type="slidenum">
              <a:rPr lang="uk-UA" smtClean="0"/>
              <a:pPr/>
              <a:t>‹#›</a:t>
            </a:fld>
            <a:endParaRPr lang="uk-UA"/>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5000" b="-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E81CC-941B-48AA-9A6E-5D0D08BE3816}" type="datetimeFigureOut">
              <a:rPr lang="uk-UA" smtClean="0"/>
              <a:pPr/>
              <a:t>30.10.2019</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05D3B-2E23-4D69-8241-BA21F78E93F8}"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 TargetMode="External"/><Relationship Id="rId2" Type="http://schemas.openxmlformats.org/officeDocument/2006/relationships/hyperlink" Target="https://pidruchniki.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214290"/>
            <a:ext cx="7886728" cy="1470025"/>
          </a:xfrm>
        </p:spPr>
        <p:txBody>
          <a:bodyPr>
            <a:noAutofit/>
          </a:bodyPr>
          <a:lstStyle/>
          <a:p>
            <a:r>
              <a:rPr lang="uk-UA" sz="4000" b="1" dirty="0" smtClean="0">
                <a:solidFill>
                  <a:schemeClr val="tx2">
                    <a:lumMod val="75000"/>
                  </a:schemeClr>
                </a:solidFill>
                <a:latin typeface="Monotype Corsiva" pitchFamily="66" charset="0"/>
              </a:rPr>
              <a:t>Забезпечення соціально-педагогічних умов формування у школярів відповідного рівня дорослості</a:t>
            </a:r>
            <a:endParaRPr lang="uk-UA" sz="4000" b="1" dirty="0">
              <a:solidFill>
                <a:schemeClr val="tx2">
                  <a:lumMod val="75000"/>
                </a:schemeClr>
              </a:solidFill>
              <a:latin typeface="Monotype Corsiva" pitchFamily="66" charset="0"/>
            </a:endParaRPr>
          </a:p>
        </p:txBody>
      </p:sp>
      <p:pic>
        <p:nvPicPr>
          <p:cNvPr id="5" name="Рисунок 4" descr="60296712_361688878026916_4236215497760178176_n.jpg"/>
          <p:cNvPicPr>
            <a:picLocks noChangeAspect="1"/>
          </p:cNvPicPr>
          <p:nvPr/>
        </p:nvPicPr>
        <p:blipFill>
          <a:blip r:embed="rId3"/>
          <a:stretch>
            <a:fillRect/>
          </a:stretch>
        </p:blipFill>
        <p:spPr>
          <a:xfrm>
            <a:off x="785786" y="2071655"/>
            <a:ext cx="3071834" cy="4095779"/>
          </a:xfrm>
          <a:prstGeom prst="rect">
            <a:avLst/>
          </a:prstGeom>
          <a:ln>
            <a:noFill/>
          </a:ln>
          <a:effectLst>
            <a:softEdge rad="112500"/>
          </a:effectLst>
        </p:spPr>
      </p:pic>
      <p:pic>
        <p:nvPicPr>
          <p:cNvPr id="6" name="Рисунок 5" descr="60332511_2016131708693463_3281859277664288768_n.jpg"/>
          <p:cNvPicPr>
            <a:picLocks noChangeAspect="1"/>
          </p:cNvPicPr>
          <p:nvPr/>
        </p:nvPicPr>
        <p:blipFill>
          <a:blip r:embed="rId4"/>
          <a:stretch>
            <a:fillRect/>
          </a:stretch>
        </p:blipFill>
        <p:spPr>
          <a:xfrm>
            <a:off x="5286380" y="2143116"/>
            <a:ext cx="3036115" cy="4048153"/>
          </a:xfrm>
          <a:prstGeom prst="rect">
            <a:avLst/>
          </a:prstGeom>
          <a:ln>
            <a:noFill/>
          </a:ln>
          <a:effectLst>
            <a:softEdge rad="112500"/>
          </a:effectLst>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14290"/>
            <a:ext cx="8229600" cy="4525963"/>
          </a:xfrm>
        </p:spPr>
        <p:txBody>
          <a:bodyPr>
            <a:normAutofit fontScale="77500" lnSpcReduction="20000"/>
          </a:bodyPr>
          <a:lstStyle/>
          <a:p>
            <a:pPr lvl="0"/>
            <a:r>
              <a:rPr lang="ru-RU" i="1" dirty="0" err="1"/>
              <a:t>Діяльнісна</a:t>
            </a:r>
            <a:r>
              <a:rPr lang="ru-RU" i="1" dirty="0"/>
              <a:t> форма </a:t>
            </a:r>
            <a:r>
              <a:rPr lang="ru-RU" i="1" dirty="0" err="1"/>
              <a:t>фігурує</a:t>
            </a:r>
            <a:r>
              <a:rPr lang="ru-RU" i="1" dirty="0"/>
              <a:t> за </a:t>
            </a:r>
            <a:r>
              <a:rPr lang="ru-RU" i="1" dirty="0" err="1"/>
              <a:t>фактові</a:t>
            </a:r>
            <a:r>
              <a:rPr lang="ru-RU" i="1" dirty="0"/>
              <a:t> </a:t>
            </a:r>
            <a:r>
              <a:rPr lang="ru-RU" i="1" dirty="0" err="1"/>
              <a:t>участі</a:t>
            </a:r>
            <a:r>
              <a:rPr lang="ru-RU" i="1" dirty="0"/>
              <a:t> </a:t>
            </a:r>
            <a:r>
              <a:rPr lang="ru-RU" i="1" dirty="0" err="1"/>
              <a:t>підлітка</a:t>
            </a:r>
            <a:r>
              <a:rPr lang="ru-RU" i="1" dirty="0"/>
              <a:t> в справах </a:t>
            </a:r>
            <a:r>
              <a:rPr lang="ru-RU" i="1" dirty="0" err="1"/>
              <a:t>дорослих</a:t>
            </a:r>
            <a:r>
              <a:rPr lang="ru-RU" i="1" dirty="0"/>
              <a:t> (</a:t>
            </a:r>
            <a:r>
              <a:rPr lang="ru-RU" i="1" dirty="0" err="1"/>
              <a:t>спілкуванні</a:t>
            </a:r>
            <a:r>
              <a:rPr lang="ru-RU" i="1" dirty="0"/>
              <a:t>, </a:t>
            </a:r>
            <a:r>
              <a:rPr lang="ru-RU" i="1" dirty="0" err="1"/>
              <a:t>праці</a:t>
            </a:r>
            <a:r>
              <a:rPr lang="ru-RU" i="1" dirty="0"/>
              <a:t> </a:t>
            </a:r>
            <a:r>
              <a:rPr lang="ru-RU" i="1" dirty="0" err="1"/>
              <a:t>тощо</a:t>
            </a:r>
            <a:r>
              <a:rPr lang="ru-RU" i="1" dirty="0"/>
              <a:t>); </a:t>
            </a:r>
            <a:r>
              <a:rPr lang="ru-RU" i="1" dirty="0" err="1"/>
              <a:t>світоглядна</a:t>
            </a:r>
            <a:r>
              <a:rPr lang="ru-RU" i="1" dirty="0"/>
              <a:t> </a:t>
            </a:r>
            <a:r>
              <a:rPr lang="ru-RU" i="1" dirty="0" err="1"/>
              <a:t>виявляється</a:t>
            </a:r>
            <a:r>
              <a:rPr lang="ru-RU" i="1" dirty="0"/>
              <a:t> як </a:t>
            </a:r>
            <a:r>
              <a:rPr lang="ru-RU" i="1" dirty="0" err="1"/>
              <a:t>наявність</a:t>
            </a:r>
            <a:r>
              <a:rPr lang="ru-RU" i="1" dirty="0"/>
              <a:t> </a:t>
            </a:r>
            <a:r>
              <a:rPr lang="ru-RU" i="1" dirty="0" err="1"/>
              <a:t>власної</a:t>
            </a:r>
            <a:r>
              <a:rPr lang="ru-RU" i="1" dirty="0"/>
              <a:t> точки </a:t>
            </a:r>
            <a:r>
              <a:rPr lang="ru-RU" i="1" dirty="0" err="1"/>
              <a:t>зору</a:t>
            </a:r>
            <a:r>
              <a:rPr lang="ru-RU" i="1" dirty="0"/>
              <a:t> </a:t>
            </a:r>
            <a:r>
              <a:rPr lang="ru-RU" i="1" dirty="0" err="1"/>
              <a:t>і</a:t>
            </a:r>
            <a:r>
              <a:rPr lang="ru-RU" i="1" dirty="0"/>
              <a:t> </a:t>
            </a:r>
            <a:r>
              <a:rPr lang="ru-RU" i="1" dirty="0" err="1"/>
              <a:t>вміння</a:t>
            </a:r>
            <a:r>
              <a:rPr lang="ru-RU" i="1" dirty="0"/>
              <a:t> </a:t>
            </a:r>
            <a:r>
              <a:rPr lang="ru-RU" i="1" dirty="0" err="1"/>
              <a:t>її</a:t>
            </a:r>
            <a:r>
              <a:rPr lang="ru-RU" i="1" dirty="0"/>
              <a:t> </a:t>
            </a:r>
            <a:r>
              <a:rPr lang="ru-RU" i="1" dirty="0" err="1"/>
              <a:t>відстоювати</a:t>
            </a:r>
            <a:r>
              <a:rPr lang="ru-RU" i="1" dirty="0"/>
              <a:t>. </a:t>
            </a:r>
            <a:r>
              <a:rPr lang="ru-RU" i="1" dirty="0" err="1"/>
              <a:t>Високий</a:t>
            </a:r>
            <a:r>
              <a:rPr lang="ru-RU" i="1" dirty="0"/>
              <a:t> </a:t>
            </a:r>
            <a:r>
              <a:rPr lang="ru-RU" i="1" dirty="0" err="1"/>
              <a:t>рівень</a:t>
            </a:r>
            <a:r>
              <a:rPr lang="ru-RU" i="1" dirty="0"/>
              <a:t> </a:t>
            </a:r>
            <a:r>
              <a:rPr lang="ru-RU" i="1" dirty="0" err="1"/>
              <a:t>ер</a:t>
            </a:r>
            <a:r>
              <a:rPr lang="ru-RU" i="1" dirty="0" err="1">
                <a:solidFill>
                  <a:schemeClr val="bg1"/>
                </a:solidFill>
              </a:rPr>
              <a:t>удиції</a:t>
            </a:r>
            <a:r>
              <a:rPr lang="ru-RU" i="1" dirty="0"/>
              <a:t>, </a:t>
            </a:r>
            <a:r>
              <a:rPr lang="ru-RU" i="1" dirty="0" err="1"/>
              <a:t>обізнаності</a:t>
            </a:r>
            <a:r>
              <a:rPr lang="ru-RU" i="1" dirty="0"/>
              <a:t> </a:t>
            </a:r>
            <a:r>
              <a:rPr lang="ru-RU" i="1" dirty="0" err="1"/>
              <a:t>підлітка</a:t>
            </a:r>
            <a:r>
              <a:rPr lang="ru-RU" i="1" dirty="0"/>
              <a:t> в </a:t>
            </a:r>
            <a:r>
              <a:rPr lang="ru-RU" i="1" dirty="0" err="1"/>
              <a:t>певній</a:t>
            </a:r>
            <a:r>
              <a:rPr lang="ru-RU" i="1" dirty="0"/>
              <a:t> </a:t>
            </a:r>
            <a:r>
              <a:rPr lang="ru-RU" i="1" dirty="0" err="1"/>
              <a:t>сфері</a:t>
            </a:r>
            <a:r>
              <a:rPr lang="ru-RU" i="1" dirty="0"/>
              <a:t> </a:t>
            </a:r>
            <a:r>
              <a:rPr lang="ru-RU" i="1" dirty="0" err="1"/>
              <a:t>виражає</a:t>
            </a:r>
            <a:r>
              <a:rPr lang="ru-RU" i="1" dirty="0"/>
              <a:t> </a:t>
            </a:r>
            <a:r>
              <a:rPr lang="ru-RU" i="1" dirty="0" err="1"/>
              <a:t>інтелектуальну</a:t>
            </a:r>
            <a:r>
              <a:rPr lang="ru-RU" i="1" dirty="0"/>
              <a:t> форму. </a:t>
            </a:r>
            <a:r>
              <a:rPr lang="ru-RU" i="1" dirty="0" err="1"/>
              <a:t>Зацікавленість</a:t>
            </a:r>
            <a:r>
              <a:rPr lang="ru-RU" i="1" dirty="0"/>
              <a:t> </a:t>
            </a:r>
            <a:r>
              <a:rPr lang="ru-RU" i="1" dirty="0" err="1"/>
              <a:t>про</a:t>
            </a:r>
            <a:r>
              <a:rPr lang="ru-RU" i="1" dirty="0" err="1">
                <a:solidFill>
                  <a:schemeClr val="bg1"/>
                </a:solidFill>
              </a:rPr>
              <a:t>тилежною</a:t>
            </a:r>
            <a:r>
              <a:rPr lang="ru-RU" i="1" dirty="0"/>
              <a:t> </a:t>
            </a:r>
            <a:r>
              <a:rPr lang="ru-RU" i="1" dirty="0" err="1"/>
              <a:t>статтю</a:t>
            </a:r>
            <a:r>
              <a:rPr lang="ru-RU" i="1" dirty="0"/>
              <a:t>, романтична </a:t>
            </a:r>
            <a:r>
              <a:rPr lang="ru-RU" i="1" dirty="0" err="1"/>
              <a:t>захопленість</a:t>
            </a:r>
            <a:r>
              <a:rPr lang="ru-RU" i="1" dirty="0"/>
              <a:t> </a:t>
            </a:r>
            <a:r>
              <a:rPr lang="ru-RU" i="1" dirty="0" err="1"/>
              <a:t>хлопця</a:t>
            </a:r>
            <a:r>
              <a:rPr lang="ru-RU" i="1" dirty="0"/>
              <a:t> </a:t>
            </a:r>
            <a:r>
              <a:rPr lang="ru-RU" i="1" dirty="0" err="1"/>
              <a:t>чи</a:t>
            </a:r>
            <a:r>
              <a:rPr lang="ru-RU" i="1" dirty="0"/>
              <a:t> </a:t>
            </a:r>
            <a:r>
              <a:rPr lang="ru-RU" i="1" dirty="0" err="1"/>
              <a:t>дівчини</a:t>
            </a:r>
            <a:r>
              <a:rPr lang="ru-RU" i="1" dirty="0"/>
              <a:t>, </a:t>
            </a:r>
            <a:r>
              <a:rPr lang="ru-RU" i="1" dirty="0" err="1"/>
              <a:t>прагнення</a:t>
            </a:r>
            <a:r>
              <a:rPr lang="ru-RU" i="1" dirty="0"/>
              <a:t> </a:t>
            </a:r>
            <a:r>
              <a:rPr lang="ru-RU" i="1" dirty="0" err="1"/>
              <a:t>налагодити</a:t>
            </a:r>
            <a:r>
              <a:rPr lang="ru-RU" i="1" dirty="0"/>
              <a:t> </a:t>
            </a:r>
            <a:r>
              <a:rPr lang="ru-RU" i="1" dirty="0" err="1"/>
              <a:t>взаємини</a:t>
            </a:r>
            <a:r>
              <a:rPr lang="ru-RU" i="1" dirty="0"/>
              <a:t> </a:t>
            </a:r>
            <a:r>
              <a:rPr lang="ru-RU" i="1" dirty="0" err="1"/>
              <a:t>з</a:t>
            </a:r>
            <a:r>
              <a:rPr lang="ru-RU" i="1" dirty="0"/>
              <a:t> </a:t>
            </a:r>
            <a:r>
              <a:rPr lang="ru-RU" i="1" dirty="0" err="1"/>
              <a:t>представником</a:t>
            </a:r>
            <a:r>
              <a:rPr lang="ru-RU" i="1" dirty="0"/>
              <a:t> </a:t>
            </a:r>
            <a:r>
              <a:rPr lang="ru-RU" i="1" dirty="0" err="1"/>
              <a:t>протилежної</a:t>
            </a:r>
            <a:r>
              <a:rPr lang="ru-RU" i="1" dirty="0"/>
              <a:t> </a:t>
            </a:r>
            <a:r>
              <a:rPr lang="ru-RU" i="1" dirty="0" err="1"/>
              <a:t>статі</a:t>
            </a:r>
            <a:r>
              <a:rPr lang="ru-RU" i="1" dirty="0"/>
              <a:t> - </a:t>
            </a:r>
            <a:r>
              <a:rPr lang="ru-RU" i="1" dirty="0" err="1"/>
              <a:t>це</a:t>
            </a:r>
            <a:r>
              <a:rPr lang="ru-RU" i="1" dirty="0"/>
              <a:t> </a:t>
            </a:r>
            <a:r>
              <a:rPr lang="ru-RU" i="1" dirty="0" err="1"/>
              <a:t>вияви</a:t>
            </a:r>
            <a:r>
              <a:rPr lang="ru-RU" i="1" dirty="0"/>
              <a:t> </a:t>
            </a:r>
            <a:r>
              <a:rPr lang="ru-RU" i="1" dirty="0" err="1"/>
              <a:t>статевої</a:t>
            </a:r>
            <a:r>
              <a:rPr lang="ru-RU" i="1" dirty="0"/>
              <a:t> </a:t>
            </a:r>
            <a:r>
              <a:rPr lang="ru-RU" i="1" dirty="0" err="1"/>
              <a:t>форми</a:t>
            </a:r>
            <a:r>
              <a:rPr lang="ru-RU" i="1" dirty="0"/>
              <a:t> </a:t>
            </a:r>
            <a:r>
              <a:rPr lang="ru-RU" i="1" dirty="0" err="1"/>
              <a:t>почуття</a:t>
            </a:r>
            <a:r>
              <a:rPr lang="ru-RU" i="1" dirty="0"/>
              <a:t> </a:t>
            </a:r>
            <a:r>
              <a:rPr lang="ru-RU" i="1" dirty="0" err="1"/>
              <a:t>дорослості</a:t>
            </a:r>
            <a:r>
              <a:rPr lang="ru-RU" i="1" dirty="0"/>
              <a:t>. І </a:t>
            </a:r>
            <a:r>
              <a:rPr lang="ru-RU" i="1" dirty="0" err="1"/>
              <a:t>нарешті</a:t>
            </a:r>
            <a:r>
              <a:rPr lang="ru-RU" i="1" dirty="0"/>
              <a:t>, </a:t>
            </a:r>
            <a:r>
              <a:rPr lang="ru-RU" i="1" dirty="0" err="1"/>
              <a:t>наслідування</a:t>
            </a:r>
            <a:r>
              <a:rPr lang="ru-RU" i="1" dirty="0"/>
              <a:t> </a:t>
            </a:r>
            <a:r>
              <a:rPr lang="ru-RU" i="1" dirty="0" err="1"/>
              <a:t>підлітком</a:t>
            </a:r>
            <a:r>
              <a:rPr lang="ru-RU" i="1" dirty="0"/>
              <a:t> </a:t>
            </a:r>
            <a:r>
              <a:rPr lang="ru-RU" i="1" dirty="0" err="1"/>
              <a:t>зовнішніх</a:t>
            </a:r>
            <a:r>
              <a:rPr lang="ru-RU" i="1" dirty="0"/>
              <a:t> манер </a:t>
            </a:r>
            <a:r>
              <a:rPr lang="ru-RU" i="1" dirty="0" err="1"/>
              <a:t>поведінки</a:t>
            </a:r>
            <a:r>
              <a:rPr lang="ru-RU" i="1" dirty="0"/>
              <a:t> </a:t>
            </a:r>
            <a:r>
              <a:rPr lang="ru-RU" i="1" dirty="0" err="1"/>
              <a:t>дорослих</a:t>
            </a:r>
            <a:r>
              <a:rPr lang="ru-RU" i="1" dirty="0"/>
              <a:t>, </a:t>
            </a:r>
            <a:r>
              <a:rPr lang="ru-RU" i="1" dirty="0" err="1"/>
              <a:t>копіювання</a:t>
            </a:r>
            <a:r>
              <a:rPr lang="ru-RU" i="1" dirty="0"/>
              <a:t> </a:t>
            </a:r>
            <a:r>
              <a:rPr lang="ru-RU" i="1" dirty="0" err="1"/>
              <a:t>їх</a:t>
            </a:r>
            <a:r>
              <a:rPr lang="ru-RU" i="1" dirty="0"/>
              <a:t> </a:t>
            </a:r>
            <a:r>
              <a:rPr lang="ru-RU" i="1" dirty="0" err="1" smtClean="0"/>
              <a:t>звичок,часто</a:t>
            </a:r>
            <a:r>
              <a:rPr lang="ru-RU" i="1" dirty="0" smtClean="0"/>
              <a:t> </a:t>
            </a:r>
            <a:r>
              <a:rPr lang="ru-RU" i="1" dirty="0" err="1" smtClean="0"/>
              <a:t>негативних</a:t>
            </a:r>
            <a:r>
              <a:rPr lang="ru-RU" i="1" dirty="0" smtClean="0"/>
              <a:t> (</a:t>
            </a:r>
            <a:r>
              <a:rPr lang="ru-RU" i="1" dirty="0" err="1" smtClean="0"/>
              <a:t>наприклад</a:t>
            </a:r>
            <a:r>
              <a:rPr lang="ru-RU" i="1" dirty="0" smtClean="0"/>
              <a:t> </a:t>
            </a:r>
            <a:r>
              <a:rPr lang="ru-RU" i="1" dirty="0" err="1"/>
              <a:t>паління</a:t>
            </a:r>
            <a:r>
              <a:rPr lang="ru-RU" i="1" dirty="0"/>
              <a:t>, </a:t>
            </a:r>
            <a:r>
              <a:rPr lang="ru-RU" i="1" dirty="0" err="1"/>
              <a:t>вживання</a:t>
            </a:r>
            <a:r>
              <a:rPr lang="ru-RU" i="1" dirty="0"/>
              <a:t> алкоголю) </a:t>
            </a:r>
            <a:r>
              <a:rPr lang="ru-RU" i="1" dirty="0" err="1"/>
              <a:t>відображає</a:t>
            </a:r>
            <a:r>
              <a:rPr lang="ru-RU" i="1" dirty="0"/>
              <a:t> </a:t>
            </a:r>
            <a:r>
              <a:rPr lang="ru-RU" i="1" dirty="0" err="1"/>
              <a:t>наслідувально-поведінкову</a:t>
            </a:r>
            <a:r>
              <a:rPr lang="ru-RU" i="1" dirty="0"/>
              <a:t> форму</a:t>
            </a:r>
            <a:r>
              <a:rPr lang="ru-RU" i="1" dirty="0" smtClean="0"/>
              <a:t>. </a:t>
            </a:r>
            <a:r>
              <a:rPr lang="ru-RU" b="1" i="1" dirty="0" smtClean="0">
                <a:solidFill>
                  <a:srgbClr val="FF0000"/>
                </a:solidFill>
              </a:rPr>
              <a:t>(</a:t>
            </a:r>
            <a:r>
              <a:rPr lang="ru-RU" b="1" i="1" dirty="0" err="1" smtClean="0">
                <a:solidFill>
                  <a:srgbClr val="FF0000"/>
                </a:solidFill>
              </a:rPr>
              <a:t>Вправа</a:t>
            </a:r>
            <a:r>
              <a:rPr lang="ru-RU" b="1" i="1" dirty="0" smtClean="0">
                <a:solidFill>
                  <a:srgbClr val="FF0000"/>
                </a:solidFill>
              </a:rPr>
              <a:t> 2)</a:t>
            </a:r>
            <a:endParaRPr lang="uk-UA" b="1" dirty="0">
              <a:solidFill>
                <a:srgbClr val="FF0000"/>
              </a:solidFill>
            </a:endParaRPr>
          </a:p>
          <a:p>
            <a:endParaRPr lang="uk-UA" dirty="0"/>
          </a:p>
        </p:txBody>
      </p:sp>
      <p:pic>
        <p:nvPicPr>
          <p:cNvPr id="4" name="Рисунок 3" descr="підлітків.jpg"/>
          <p:cNvPicPr>
            <a:picLocks noChangeAspect="1"/>
          </p:cNvPicPr>
          <p:nvPr/>
        </p:nvPicPr>
        <p:blipFill>
          <a:blip r:embed="rId2"/>
          <a:stretch>
            <a:fillRect/>
          </a:stretch>
        </p:blipFill>
        <p:spPr>
          <a:xfrm>
            <a:off x="5643570" y="4643446"/>
            <a:ext cx="3071814" cy="2047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depositphotos_73948595-stock-photo-teenager-student-teenagers-only.jpg"/>
          <p:cNvPicPr>
            <a:picLocks noChangeAspect="1"/>
          </p:cNvPicPr>
          <p:nvPr/>
        </p:nvPicPr>
        <p:blipFill>
          <a:blip r:embed="rId3"/>
          <a:stretch>
            <a:fillRect/>
          </a:stretch>
        </p:blipFill>
        <p:spPr>
          <a:xfrm>
            <a:off x="928662" y="4500570"/>
            <a:ext cx="3286116" cy="2190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96974"/>
          </a:xfrm>
        </p:spPr>
        <p:txBody>
          <a:bodyPr>
            <a:normAutofit fontScale="90000"/>
          </a:bodyPr>
          <a:lstStyle/>
          <a:p>
            <a:pPr lvl="0"/>
            <a:r>
              <a:rPr lang="ru-RU" sz="3100" b="1" i="1" dirty="0" err="1"/>
              <a:t>Почуття</a:t>
            </a:r>
            <a:r>
              <a:rPr lang="ru-RU" sz="3100" b="1" i="1" dirty="0"/>
              <a:t> </a:t>
            </a:r>
            <a:r>
              <a:rPr lang="ru-RU" sz="3100" b="1" i="1" dirty="0" err="1"/>
              <a:t>дорослості</a:t>
            </a:r>
            <a:r>
              <a:rPr lang="ru-RU" sz="3100" b="1" i="1" dirty="0"/>
              <a:t> конкретного </a:t>
            </a:r>
            <a:r>
              <a:rPr lang="ru-RU" sz="3100" b="1" i="1" dirty="0" err="1"/>
              <a:t>підлітка</a:t>
            </a:r>
            <a:r>
              <a:rPr lang="ru-RU" sz="3100" b="1" i="1" dirty="0"/>
              <a:t> </a:t>
            </a:r>
            <a:r>
              <a:rPr lang="ru-RU" sz="3100" b="1" i="1" dirty="0" err="1"/>
              <a:t>формується</a:t>
            </a:r>
            <a:r>
              <a:rPr lang="ru-RU" sz="3100" b="1" i="1" dirty="0"/>
              <a:t> </a:t>
            </a:r>
            <a:r>
              <a:rPr lang="ru-RU" sz="3100" b="1" i="1" dirty="0" err="1"/>
              <a:t>різними</a:t>
            </a:r>
            <a:r>
              <a:rPr lang="ru-RU" sz="3100" b="1" i="1" dirty="0"/>
              <a:t> темпами, </a:t>
            </a:r>
            <a:r>
              <a:rPr lang="ru-RU" sz="3100" b="1" i="1" dirty="0" err="1"/>
              <a:t>залежно</a:t>
            </a:r>
            <a:r>
              <a:rPr lang="ru-RU" sz="3100" b="1" i="1" dirty="0"/>
              <a:t> </a:t>
            </a:r>
            <a:r>
              <a:rPr lang="ru-RU" sz="3100" b="1" i="1" dirty="0" err="1"/>
              <a:t>від</a:t>
            </a:r>
            <a:r>
              <a:rPr lang="ru-RU" sz="3100" b="1" i="1" dirty="0"/>
              <a:t> </a:t>
            </a:r>
            <a:r>
              <a:rPr lang="ru-RU" sz="3100" b="1" i="1" dirty="0" err="1"/>
              <a:t>дії</a:t>
            </a:r>
            <a:r>
              <a:rPr lang="ru-RU" sz="3100" b="1" i="1" dirty="0"/>
              <a:t> </a:t>
            </a:r>
            <a:r>
              <a:rPr lang="ru-RU" sz="3100" b="1" i="1" dirty="0" err="1"/>
              <a:t>зовнішніх</a:t>
            </a:r>
            <a:r>
              <a:rPr lang="ru-RU" sz="3100" b="1" i="1" dirty="0"/>
              <a:t> </a:t>
            </a:r>
            <a:r>
              <a:rPr lang="ru-RU" sz="3100" b="1" i="1" dirty="0" err="1"/>
              <a:t>факторів</a:t>
            </a:r>
            <a:r>
              <a:rPr lang="ru-RU" sz="3100" b="1" i="1" dirty="0"/>
              <a:t>, </a:t>
            </a:r>
            <a:r>
              <a:rPr lang="ru-RU" sz="3100" b="1" i="1" dirty="0" err="1"/>
              <a:t>які</a:t>
            </a:r>
            <a:r>
              <a:rPr lang="ru-RU" sz="3100" b="1" i="1" dirty="0"/>
              <a:t> </a:t>
            </a:r>
            <a:r>
              <a:rPr lang="ru-RU" sz="3100" b="1" i="1" dirty="0" err="1"/>
              <a:t>поділяють</a:t>
            </a:r>
            <a:r>
              <a:rPr lang="ru-RU" sz="3100" b="1" i="1" dirty="0"/>
              <a:t> </a:t>
            </a:r>
            <a:r>
              <a:rPr lang="ru-RU" sz="3100" b="1" i="1" dirty="0">
                <a:solidFill>
                  <a:schemeClr val="bg1"/>
                </a:solidFill>
              </a:rPr>
              <a:t>н</a:t>
            </a:r>
            <a:r>
              <a:rPr lang="ru-RU" sz="3100" b="1" i="1" dirty="0"/>
              <a:t>а:</a:t>
            </a:r>
            <a:r>
              <a:rPr lang="uk-UA" dirty="0"/>
              <a:t/>
            </a:r>
            <a:br>
              <a:rPr lang="uk-UA" dirty="0"/>
            </a:br>
            <a:endParaRPr lang="uk-UA" dirty="0"/>
          </a:p>
        </p:txBody>
      </p:sp>
      <p:pic>
        <p:nvPicPr>
          <p:cNvPr id="4" name="Содержимое 3" descr="image093.jpg"/>
          <p:cNvPicPr>
            <a:picLocks noGrp="1" noChangeAspect="1"/>
          </p:cNvPicPr>
          <p:nvPr>
            <p:ph idx="1"/>
          </p:nvPr>
        </p:nvPicPr>
        <p:blipFill>
          <a:blip r:embed="rId2"/>
          <a:stretch>
            <a:fillRect/>
          </a:stretch>
        </p:blipFill>
        <p:spPr>
          <a:xfrm>
            <a:off x="1071538" y="1785926"/>
            <a:ext cx="7104938" cy="4000528"/>
          </a:xfrm>
        </p:spPr>
      </p:pic>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8229600" cy="4525963"/>
          </a:xfrm>
        </p:spPr>
        <p:txBody>
          <a:bodyPr>
            <a:normAutofit fontScale="70000" lnSpcReduction="20000"/>
          </a:bodyPr>
          <a:lstStyle/>
          <a:p>
            <a:pPr lvl="0">
              <a:buNone/>
            </a:pPr>
            <a:r>
              <a:rPr lang="ru-RU" i="1" dirty="0" err="1"/>
              <a:t>Почуття</a:t>
            </a:r>
            <a:r>
              <a:rPr lang="ru-RU" i="1" dirty="0"/>
              <a:t> </a:t>
            </a:r>
            <a:r>
              <a:rPr lang="ru-RU" i="1" dirty="0" err="1"/>
              <a:t>дорослості</a:t>
            </a:r>
            <a:r>
              <a:rPr lang="ru-RU" i="1" dirty="0"/>
              <a:t> </a:t>
            </a:r>
            <a:r>
              <a:rPr lang="ru-RU" i="1" dirty="0" err="1"/>
              <a:t>найбільше</a:t>
            </a:r>
            <a:r>
              <a:rPr lang="ru-RU" i="1" dirty="0"/>
              <a:t> </a:t>
            </a:r>
            <a:r>
              <a:rPr lang="ru-RU" i="1" dirty="0" err="1"/>
              <a:t>проявляється</a:t>
            </a:r>
            <a:r>
              <a:rPr lang="ru-RU" i="1" dirty="0"/>
              <a:t> у </a:t>
            </a:r>
            <a:r>
              <a:rPr lang="ru-RU" i="1" dirty="0" err="1"/>
              <a:t>прагненні</a:t>
            </a:r>
            <a:r>
              <a:rPr lang="ru-RU" i="1" dirty="0"/>
              <a:t> </a:t>
            </a:r>
            <a:r>
              <a:rPr lang="ru-RU" i="1" dirty="0" err="1"/>
              <a:t>підлітка</a:t>
            </a:r>
            <a:r>
              <a:rPr lang="ru-RU" i="1" dirty="0"/>
              <a:t> до </a:t>
            </a:r>
            <a:r>
              <a:rPr lang="ru-RU" i="1" dirty="0" err="1"/>
              <a:t>самостійних</a:t>
            </a:r>
            <a:r>
              <a:rPr lang="ru-RU" i="1" dirty="0"/>
              <a:t> </a:t>
            </a:r>
            <a:r>
              <a:rPr lang="ru-RU" i="1" dirty="0" err="1"/>
              <a:t>поглядів</a:t>
            </a:r>
            <a:r>
              <a:rPr lang="ru-RU" i="1" dirty="0"/>
              <a:t>, </a:t>
            </a:r>
            <a:r>
              <a:rPr lang="ru-RU" i="1" dirty="0" err="1"/>
              <a:t>рішень</a:t>
            </a:r>
            <a:r>
              <a:rPr lang="ru-RU" i="1" dirty="0"/>
              <a:t> та </a:t>
            </a:r>
            <a:r>
              <a:rPr lang="ru-RU" i="1" dirty="0" err="1"/>
              <a:t>вчинків</a:t>
            </a:r>
            <a:r>
              <a:rPr lang="ru-RU" i="1" dirty="0"/>
              <a:t>. Дане </a:t>
            </a:r>
            <a:r>
              <a:rPr lang="ru-RU" i="1" dirty="0" err="1"/>
              <a:t>прагнення</a:t>
            </a:r>
            <a:r>
              <a:rPr lang="ru-RU" i="1" dirty="0"/>
              <a:t> </a:t>
            </a:r>
            <a:r>
              <a:rPr lang="ru-RU" i="1" dirty="0" err="1"/>
              <a:t>розповсюджується</a:t>
            </a:r>
            <a:r>
              <a:rPr lang="ru-RU" i="1" dirty="0"/>
              <a:t> на </a:t>
            </a:r>
            <a:r>
              <a:rPr lang="ru-RU" i="1" dirty="0" err="1"/>
              <a:t>спілкування</a:t>
            </a:r>
            <a:r>
              <a:rPr lang="ru-RU" i="1" dirty="0"/>
              <a:t> </a:t>
            </a:r>
            <a:r>
              <a:rPr lang="ru-RU" i="1" dirty="0" err="1"/>
              <a:t>підлітка</a:t>
            </a:r>
            <a:r>
              <a:rPr lang="ru-RU" i="1" dirty="0"/>
              <a:t> </a:t>
            </a:r>
            <a:r>
              <a:rPr lang="ru-RU" i="1" dirty="0" err="1"/>
              <a:t>з</a:t>
            </a:r>
            <a:r>
              <a:rPr lang="ru-RU" i="1" dirty="0"/>
              <a:t> </a:t>
            </a:r>
            <a:r>
              <a:rPr lang="ru-RU" i="1" dirty="0" err="1"/>
              <a:t>дорослими</a:t>
            </a:r>
            <a:r>
              <a:rPr lang="ru-RU" i="1" dirty="0"/>
              <a:t> </a:t>
            </a:r>
            <a:r>
              <a:rPr lang="ru-RU" i="1" dirty="0" err="1"/>
              <a:t>і</a:t>
            </a:r>
            <a:r>
              <a:rPr lang="ru-RU" i="1" dirty="0"/>
              <a:t> ровесниками. </a:t>
            </a:r>
            <a:r>
              <a:rPr lang="ru-RU" i="1" dirty="0" err="1"/>
              <a:t>Важливо</a:t>
            </a:r>
            <a:r>
              <a:rPr lang="ru-RU" i="1" dirty="0"/>
              <a:t>, </a:t>
            </a:r>
            <a:r>
              <a:rPr lang="ru-RU" i="1" dirty="0" err="1"/>
              <a:t>чи</a:t>
            </a:r>
            <a:r>
              <a:rPr lang="ru-RU" i="1" dirty="0"/>
              <a:t> </a:t>
            </a:r>
            <a:r>
              <a:rPr lang="ru-RU" i="1" dirty="0" err="1"/>
              <a:t>визнають</a:t>
            </a:r>
            <a:r>
              <a:rPr lang="ru-RU" i="1" dirty="0"/>
              <a:t> вони "</a:t>
            </a:r>
            <a:r>
              <a:rPr lang="ru-RU" i="1" dirty="0" err="1"/>
              <a:t>дорослість</a:t>
            </a:r>
            <a:r>
              <a:rPr lang="ru-RU" i="1" dirty="0"/>
              <a:t>" </a:t>
            </a:r>
            <a:r>
              <a:rPr lang="ru-RU" i="1" dirty="0" err="1"/>
              <a:t>підлітка</a:t>
            </a:r>
            <a:r>
              <a:rPr lang="ru-RU" i="1" dirty="0"/>
              <a:t>. Одним </a:t>
            </a:r>
            <a:r>
              <a:rPr lang="ru-RU" i="1" dirty="0" err="1"/>
              <a:t>із</a:t>
            </a:r>
            <a:r>
              <a:rPr lang="ru-RU" i="1" dirty="0"/>
              <a:t> </a:t>
            </a:r>
            <a:r>
              <a:rPr lang="ru-RU" i="1" dirty="0" err="1"/>
              <a:t>виявів</a:t>
            </a:r>
            <a:r>
              <a:rPr lang="ru-RU" i="1" dirty="0"/>
              <a:t> </a:t>
            </a:r>
            <a:r>
              <a:rPr lang="ru-RU" i="1" dirty="0" err="1"/>
              <a:t>почуття</a:t>
            </a:r>
            <a:r>
              <a:rPr lang="ru-RU" i="1" dirty="0"/>
              <a:t> </a:t>
            </a:r>
            <a:r>
              <a:rPr lang="ru-RU" i="1" dirty="0" err="1"/>
              <a:t>дорослості</a:t>
            </a:r>
            <a:r>
              <a:rPr lang="ru-RU" i="1" dirty="0"/>
              <a:t> </a:t>
            </a:r>
            <a:r>
              <a:rPr lang="ru-RU" i="1" dirty="0" err="1"/>
              <a:t>є</a:t>
            </a:r>
            <a:r>
              <a:rPr lang="ru-RU" i="1" dirty="0"/>
              <a:t> потреба </a:t>
            </a:r>
            <a:r>
              <a:rPr lang="ru-RU" i="1" dirty="0" err="1"/>
              <a:t>підлітка</a:t>
            </a:r>
            <a:r>
              <a:rPr lang="ru-RU" i="1" dirty="0"/>
              <a:t> у </a:t>
            </a:r>
            <a:r>
              <a:rPr lang="ru-RU" i="1" dirty="0" err="1"/>
              <a:t>самоствердженні</a:t>
            </a:r>
            <a:r>
              <a:rPr lang="ru-RU" i="1" dirty="0"/>
              <a:t>.</a:t>
            </a:r>
            <a:endParaRPr lang="uk-UA" dirty="0"/>
          </a:p>
          <a:p>
            <a:pPr>
              <a:buNone/>
            </a:pPr>
            <a:r>
              <a:rPr lang="ru-RU" i="1" dirty="0"/>
              <a:t>Потреба у </a:t>
            </a:r>
            <a:r>
              <a:rPr lang="ru-RU" i="1" dirty="0" err="1"/>
              <a:t>самоствердженні</a:t>
            </a:r>
            <a:r>
              <a:rPr lang="ru-RU" i="1" dirty="0"/>
              <a:t> - </a:t>
            </a:r>
            <a:r>
              <a:rPr lang="ru-RU" i="1" dirty="0" err="1"/>
              <a:t>спрямованість</a:t>
            </a:r>
            <a:r>
              <a:rPr lang="ru-RU" i="1" dirty="0"/>
              <a:t> </a:t>
            </a:r>
            <a:r>
              <a:rPr lang="ru-RU" i="1" dirty="0" err="1"/>
              <a:t>підлітка</a:t>
            </a:r>
            <a:r>
              <a:rPr lang="ru-RU" i="1" dirty="0"/>
              <a:t> на </a:t>
            </a:r>
            <a:r>
              <a:rPr lang="ru-RU" i="1" dirty="0" err="1"/>
              <a:t>пошуки</a:t>
            </a:r>
            <a:r>
              <a:rPr lang="ru-RU" i="1" dirty="0"/>
              <a:t>, </a:t>
            </a:r>
            <a:r>
              <a:rPr lang="ru-RU" i="1" dirty="0" err="1"/>
              <a:t>виявлення</a:t>
            </a:r>
            <a:r>
              <a:rPr lang="ru-RU" i="1" dirty="0"/>
              <a:t> та </a:t>
            </a:r>
            <a:r>
              <a:rPr lang="ru-RU" i="1" dirty="0" err="1"/>
              <a:t>реалізацію</a:t>
            </a:r>
            <a:r>
              <a:rPr lang="ru-RU" i="1" dirty="0"/>
              <a:t> </a:t>
            </a:r>
            <a:r>
              <a:rPr lang="ru-RU" i="1" dirty="0" err="1"/>
              <a:t>своєї</a:t>
            </a:r>
            <a:r>
              <a:rPr lang="ru-RU" i="1" dirty="0"/>
              <a:t> </a:t>
            </a:r>
            <a:r>
              <a:rPr lang="ru-RU" i="1" dirty="0" err="1"/>
              <a:t>індивідуальності</a:t>
            </a:r>
            <a:r>
              <a:rPr lang="ru-RU" i="1" dirty="0"/>
              <a:t>, </a:t>
            </a:r>
            <a:r>
              <a:rPr lang="ru-RU" i="1" dirty="0" err="1"/>
              <a:t>унікальності</a:t>
            </a:r>
            <a:r>
              <a:rPr lang="ru-RU" i="1" dirty="0"/>
              <a:t> в </a:t>
            </a:r>
            <a:r>
              <a:rPr lang="ru-RU" i="1" dirty="0" err="1"/>
              <a:t>системі</a:t>
            </a:r>
            <a:r>
              <a:rPr lang="ru-RU" i="1" dirty="0"/>
              <a:t> </a:t>
            </a:r>
            <a:r>
              <a:rPr lang="ru-RU" i="1" dirty="0" err="1"/>
              <a:t>соціальних</a:t>
            </a:r>
            <a:r>
              <a:rPr lang="ru-RU" i="1" dirty="0"/>
              <a:t> </a:t>
            </a:r>
            <a:r>
              <a:rPr lang="ru-RU" i="1" dirty="0" err="1"/>
              <a:t>зв'язків</a:t>
            </a:r>
            <a:endParaRPr lang="uk-UA" dirty="0"/>
          </a:p>
          <a:p>
            <a:pPr>
              <a:buNone/>
            </a:pPr>
            <a:r>
              <a:rPr lang="ru-RU" i="1" dirty="0" err="1"/>
              <a:t>Настрій</a:t>
            </a:r>
            <a:r>
              <a:rPr lang="ru-RU" i="1" dirty="0"/>
              <a:t> </a:t>
            </a:r>
            <a:r>
              <a:rPr lang="ru-RU" i="1" dirty="0" err="1"/>
              <a:t>підлітків</a:t>
            </a:r>
            <a:r>
              <a:rPr lang="ru-RU" i="1" dirty="0"/>
              <a:t> </a:t>
            </a:r>
            <a:r>
              <a:rPr lang="ru-RU" i="1" dirty="0" err="1"/>
              <a:t>коливається</a:t>
            </a:r>
            <a:r>
              <a:rPr lang="ru-RU" i="1" dirty="0"/>
              <a:t> </a:t>
            </a:r>
            <a:r>
              <a:rPr lang="ru-RU" i="1" dirty="0" err="1"/>
              <a:t>між</a:t>
            </a:r>
            <a:r>
              <a:rPr lang="ru-RU" i="1" dirty="0"/>
              <a:t> </a:t>
            </a:r>
            <a:r>
              <a:rPr lang="ru-RU" i="1" dirty="0" err="1"/>
              <a:t>сяючим</a:t>
            </a:r>
            <a:r>
              <a:rPr lang="ru-RU" i="1" dirty="0"/>
              <a:t> </a:t>
            </a:r>
            <a:r>
              <a:rPr lang="ru-RU" i="1" dirty="0" err="1"/>
              <a:t>оптимізмом</a:t>
            </a:r>
            <a:r>
              <a:rPr lang="ru-RU" i="1" dirty="0"/>
              <a:t> </a:t>
            </a:r>
            <a:r>
              <a:rPr lang="ru-RU" i="1" dirty="0" err="1"/>
              <a:t>і</a:t>
            </a:r>
            <a:r>
              <a:rPr lang="ru-RU" i="1" dirty="0"/>
              <a:t> </a:t>
            </a:r>
            <a:r>
              <a:rPr lang="ru-RU" i="1" dirty="0" err="1"/>
              <a:t>най-похмурішим</a:t>
            </a:r>
            <a:r>
              <a:rPr lang="ru-RU" i="1" dirty="0"/>
              <a:t> </a:t>
            </a:r>
            <a:r>
              <a:rPr lang="ru-RU" i="1" dirty="0" err="1"/>
              <a:t>песимізмом</a:t>
            </a:r>
            <a:r>
              <a:rPr lang="ru-RU" i="1" dirty="0"/>
              <a:t>.</a:t>
            </a:r>
            <a:endParaRPr lang="uk-UA" dirty="0"/>
          </a:p>
          <a:p>
            <a:pPr>
              <a:buNone/>
            </a:pPr>
            <a:r>
              <a:rPr lang="ru-RU" i="1" dirty="0" err="1"/>
              <a:t>Важка</a:t>
            </a:r>
            <a:r>
              <a:rPr lang="ru-RU" i="1" dirty="0"/>
              <a:t> обстановка в </a:t>
            </a:r>
            <a:r>
              <a:rPr lang="ru-RU" i="1" dirty="0" err="1"/>
              <a:t>родині</a:t>
            </a:r>
            <a:r>
              <a:rPr lang="ru-RU" i="1" dirty="0"/>
              <a:t>, </a:t>
            </a:r>
            <a:r>
              <a:rPr lang="ru-RU" i="1" dirty="0" err="1"/>
              <a:t>конфлікти</a:t>
            </a:r>
            <a:r>
              <a:rPr lang="ru-RU" i="1" dirty="0"/>
              <a:t> </a:t>
            </a:r>
            <a:r>
              <a:rPr lang="ru-RU" i="1" dirty="0" err="1"/>
              <a:t>з</a:t>
            </a:r>
            <a:r>
              <a:rPr lang="ru-RU" i="1" dirty="0"/>
              <a:t> </a:t>
            </a:r>
            <a:r>
              <a:rPr lang="ru-RU" i="1" dirty="0" err="1"/>
              <a:t>дорослими</a:t>
            </a:r>
            <a:r>
              <a:rPr lang="ru-RU" i="1" dirty="0"/>
              <a:t> та ровесниками, </a:t>
            </a:r>
            <a:r>
              <a:rPr lang="ru-RU" i="1" dirty="0" err="1"/>
              <a:t>проблеми</a:t>
            </a:r>
            <a:r>
              <a:rPr lang="ru-RU" i="1" dirty="0"/>
              <a:t> </a:t>
            </a:r>
            <a:r>
              <a:rPr lang="ru-RU" i="1" dirty="0" err="1" smtClean="0"/>
              <a:t>навчання</a:t>
            </a:r>
            <a:r>
              <a:rPr lang="ru-RU" i="1" dirty="0" smtClean="0"/>
              <a:t>.</a:t>
            </a:r>
            <a:endParaRPr lang="uk-UA" dirty="0"/>
          </a:p>
          <a:p>
            <a:endParaRPr lang="uk-UA" dirty="0"/>
          </a:p>
        </p:txBody>
      </p:sp>
      <p:pic>
        <p:nvPicPr>
          <p:cNvPr id="4" name="Рисунок 3" descr="fullsize.jpg"/>
          <p:cNvPicPr>
            <a:picLocks noChangeAspect="1"/>
          </p:cNvPicPr>
          <p:nvPr/>
        </p:nvPicPr>
        <p:blipFill>
          <a:blip r:embed="rId2"/>
          <a:stretch>
            <a:fillRect/>
          </a:stretch>
        </p:blipFill>
        <p:spPr>
          <a:xfrm>
            <a:off x="1928794" y="4143380"/>
            <a:ext cx="5572164" cy="2396030"/>
          </a:xfrm>
          <a:prstGeom prst="rect">
            <a:avLst/>
          </a:prstGeom>
          <a:ln>
            <a:noFill/>
          </a:ln>
          <a:effectLst>
            <a:softEdge rad="112500"/>
          </a:effectLst>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285728"/>
            <a:ext cx="8229600" cy="6072230"/>
          </a:xfrm>
        </p:spPr>
        <p:txBody>
          <a:bodyPr>
            <a:noAutofit/>
          </a:bodyPr>
          <a:lstStyle/>
          <a:p>
            <a:pPr lvl="0">
              <a:buNone/>
            </a:pPr>
            <a:r>
              <a:rPr lang="ru-RU" sz="2200" i="1" dirty="0" smtClean="0"/>
              <a:t> </a:t>
            </a:r>
            <a:r>
              <a:rPr lang="ru-RU" sz="2200" i="1" dirty="0" err="1" smtClean="0"/>
              <a:t>Підлітковий</a:t>
            </a:r>
            <a:r>
              <a:rPr lang="ru-RU" sz="2200" i="1" dirty="0" smtClean="0"/>
              <a:t> </a:t>
            </a:r>
            <a:r>
              <a:rPr lang="ru-RU" sz="2200" i="1" dirty="0" err="1"/>
              <a:t>період</a:t>
            </a:r>
            <a:r>
              <a:rPr lang="ru-RU" sz="2200" i="1" dirty="0"/>
              <a:t> </a:t>
            </a:r>
            <a:r>
              <a:rPr lang="ru-RU" sz="2200" i="1" dirty="0" err="1"/>
              <a:t>є</a:t>
            </a:r>
            <a:r>
              <a:rPr lang="ru-RU" sz="2200" i="1" dirty="0"/>
              <a:t> одним </a:t>
            </a:r>
            <a:r>
              <a:rPr lang="ru-RU" sz="2200" i="1" dirty="0" err="1"/>
              <a:t>з</a:t>
            </a:r>
            <a:r>
              <a:rPr lang="ru-RU" sz="2200" i="1" dirty="0"/>
              <a:t> </a:t>
            </a:r>
            <a:r>
              <a:rPr lang="ru-RU" sz="2200" i="1" dirty="0" err="1"/>
              <a:t>ключових</a:t>
            </a:r>
            <a:r>
              <a:rPr lang="ru-RU" sz="2200" i="1" dirty="0"/>
              <a:t> </a:t>
            </a:r>
            <a:r>
              <a:rPr lang="ru-RU" sz="2200" i="1" dirty="0" err="1" smtClean="0"/>
              <a:t>етапів</a:t>
            </a:r>
            <a:r>
              <a:rPr lang="ru-RU" sz="2200" i="1" dirty="0" smtClean="0"/>
              <a:t> </a:t>
            </a:r>
            <a:r>
              <a:rPr lang="ru-RU" sz="2200" i="1" dirty="0" err="1" smtClean="0"/>
              <a:t>становлення</a:t>
            </a:r>
            <a:r>
              <a:rPr lang="ru-RU" sz="2200" i="1" dirty="0"/>
              <a:t> </a:t>
            </a:r>
            <a:r>
              <a:rPr lang="ru-RU" sz="2200" i="1" dirty="0" err="1"/>
              <a:t>емоційно-вольової</a:t>
            </a:r>
            <a:r>
              <a:rPr lang="ru-RU" sz="2200" i="1" dirty="0"/>
              <a:t> </a:t>
            </a:r>
            <a:r>
              <a:rPr lang="ru-RU" sz="2200" i="1" dirty="0" err="1"/>
              <a:t>регуляції</a:t>
            </a:r>
            <a:r>
              <a:rPr lang="ru-RU" sz="2200" i="1" dirty="0"/>
              <a:t> </a:t>
            </a:r>
            <a:r>
              <a:rPr lang="ru-RU" sz="2200" i="1" dirty="0" err="1"/>
              <a:t>особистості</a:t>
            </a:r>
            <a:r>
              <a:rPr lang="ru-RU" sz="2200" i="1" dirty="0"/>
              <a:t>. </a:t>
            </a:r>
            <a:r>
              <a:rPr lang="ru-RU" sz="2200" i="1" dirty="0" err="1"/>
              <a:t>Однак</a:t>
            </a:r>
            <a:r>
              <a:rPr lang="ru-RU" sz="2200" i="1" dirty="0"/>
              <a:t> </a:t>
            </a:r>
            <a:r>
              <a:rPr lang="ru-RU" sz="2200" i="1" dirty="0" err="1"/>
              <a:t>відбувається</a:t>
            </a:r>
            <a:r>
              <a:rPr lang="ru-RU" sz="2200" i="1" dirty="0"/>
              <a:t> </a:t>
            </a:r>
            <a:r>
              <a:rPr lang="ru-RU" sz="2200" i="1" dirty="0" err="1"/>
              <a:t>це</a:t>
            </a:r>
            <a:r>
              <a:rPr lang="ru-RU" sz="2200" i="1" dirty="0"/>
              <a:t> складно, </a:t>
            </a:r>
            <a:r>
              <a:rPr lang="ru-RU" sz="2200" i="1" dirty="0" err="1"/>
              <a:t>суперечливо</a:t>
            </a:r>
            <a:r>
              <a:rPr lang="ru-RU" sz="2200" i="1" dirty="0"/>
              <a:t>. Так, для </a:t>
            </a:r>
            <a:r>
              <a:rPr lang="ru-RU" sz="2200" i="1" dirty="0" err="1"/>
              <a:t>під</a:t>
            </a:r>
            <a:r>
              <a:rPr lang="ru-RU" sz="2200" i="1" dirty="0" err="1">
                <a:solidFill>
                  <a:schemeClr val="bg1"/>
                </a:solidFill>
              </a:rPr>
              <a:t>літ</a:t>
            </a:r>
            <a:r>
              <a:rPr lang="ru-RU" sz="2200" i="1" dirty="0" err="1"/>
              <a:t>ків</a:t>
            </a:r>
            <a:r>
              <a:rPr lang="ru-RU" sz="2200" i="1" dirty="0"/>
              <a:t> характерна легка </a:t>
            </a:r>
            <a:r>
              <a:rPr lang="ru-RU" sz="2200" i="1" dirty="0" err="1"/>
              <a:t>збудливість</a:t>
            </a:r>
            <a:r>
              <a:rPr lang="ru-RU" sz="2200" i="1" dirty="0"/>
              <a:t>, </a:t>
            </a:r>
            <a:r>
              <a:rPr lang="ru-RU" sz="2200" i="1" dirty="0" err="1"/>
              <a:t>різкі</a:t>
            </a:r>
            <a:r>
              <a:rPr lang="ru-RU" sz="2200" i="1" dirty="0"/>
              <a:t> </a:t>
            </a:r>
            <a:r>
              <a:rPr lang="ru-RU" sz="2200" i="1" dirty="0" err="1"/>
              <a:t>зміни</a:t>
            </a:r>
            <a:r>
              <a:rPr lang="ru-RU" sz="2200" i="1" dirty="0"/>
              <a:t> </a:t>
            </a:r>
            <a:r>
              <a:rPr lang="ru-RU" sz="2200" i="1" dirty="0" err="1"/>
              <a:t>переживань</a:t>
            </a:r>
            <a:r>
              <a:rPr lang="ru-RU" sz="2200" i="1" dirty="0"/>
              <a:t> та настрою, </a:t>
            </a:r>
            <a:r>
              <a:rPr lang="ru-RU" sz="2200" i="1" dirty="0" err="1"/>
              <a:t>причому</a:t>
            </a:r>
            <a:r>
              <a:rPr lang="ru-RU" sz="2200" i="1" dirty="0"/>
              <a:t> без особливо </a:t>
            </a:r>
            <a:r>
              <a:rPr lang="ru-RU" sz="2200" i="1" dirty="0" err="1"/>
              <a:t>значимих</a:t>
            </a:r>
            <a:r>
              <a:rPr lang="ru-RU" sz="2200" i="1" dirty="0"/>
              <a:t> причин. </a:t>
            </a:r>
            <a:r>
              <a:rPr lang="ru-RU" sz="2200" i="1" dirty="0">
                <a:solidFill>
                  <a:schemeClr val="bg1"/>
                </a:solidFill>
              </a:rPr>
              <a:t>Перепади </a:t>
            </a:r>
            <a:r>
              <a:rPr lang="ru-RU" sz="2200" i="1" dirty="0" err="1"/>
              <a:t>емоційних</a:t>
            </a:r>
            <a:r>
              <a:rPr lang="ru-RU" sz="2200" i="1" dirty="0"/>
              <a:t> </a:t>
            </a:r>
            <a:r>
              <a:rPr lang="ru-RU" sz="2200" i="1" dirty="0" err="1"/>
              <a:t>переживань</a:t>
            </a:r>
            <a:r>
              <a:rPr lang="ru-RU" sz="2200" i="1" dirty="0"/>
              <a:t> </a:t>
            </a:r>
            <a:r>
              <a:rPr lang="ru-RU" sz="2200" i="1" dirty="0" err="1"/>
              <a:t>можуть</a:t>
            </a:r>
            <a:r>
              <a:rPr lang="ru-RU" sz="2200" i="1" dirty="0"/>
              <a:t> бути </a:t>
            </a:r>
            <a:r>
              <a:rPr lang="ru-RU" sz="2200" i="1" dirty="0" err="1"/>
              <a:t>швидкими</a:t>
            </a:r>
            <a:r>
              <a:rPr lang="ru-RU" sz="2200" i="1" dirty="0"/>
              <a:t>, радикально </a:t>
            </a:r>
            <a:r>
              <a:rPr lang="ru-RU" sz="2200" i="1" dirty="0" err="1"/>
              <a:t>протилежними</a:t>
            </a:r>
            <a:r>
              <a:rPr lang="ru-RU" sz="2200" i="1" dirty="0"/>
              <a:t> </a:t>
            </a:r>
            <a:r>
              <a:rPr lang="ru-RU" sz="2200" i="1" dirty="0" err="1"/>
              <a:t>і</a:t>
            </a:r>
            <a:r>
              <a:rPr lang="ru-RU" sz="2200" i="1" dirty="0"/>
              <a:t> </a:t>
            </a:r>
            <a:r>
              <a:rPr lang="ru-RU" sz="2200" i="1" dirty="0" err="1"/>
              <a:t>навіть</a:t>
            </a:r>
            <a:r>
              <a:rPr lang="ru-RU" sz="2200" i="1" dirty="0"/>
              <a:t> </a:t>
            </a:r>
            <a:r>
              <a:rPr lang="ru-RU" sz="2200" i="1" dirty="0" err="1"/>
              <a:t>поєднувати</a:t>
            </a:r>
            <a:r>
              <a:rPr lang="ru-RU" sz="2200" i="1" dirty="0"/>
              <a:t> </a:t>
            </a:r>
            <a:r>
              <a:rPr lang="ru-RU" sz="2200" i="1" dirty="0" err="1" smtClean="0"/>
              <a:t>різноманітні</a:t>
            </a:r>
            <a:r>
              <a:rPr lang="ru-RU" sz="2200" i="1" dirty="0" smtClean="0"/>
              <a:t> </a:t>
            </a:r>
            <a:r>
              <a:rPr lang="ru-RU" sz="2200" i="1" dirty="0" err="1"/>
              <a:t>емоції</a:t>
            </a:r>
            <a:r>
              <a:rPr lang="ru-RU" sz="2200" i="1" dirty="0"/>
              <a:t> </a:t>
            </a:r>
            <a:r>
              <a:rPr lang="ru-RU" sz="2200" i="1" dirty="0" err="1"/>
              <a:t>чи</a:t>
            </a:r>
            <a:r>
              <a:rPr lang="ru-RU" sz="2200" i="1" dirty="0"/>
              <a:t> </a:t>
            </a:r>
            <a:r>
              <a:rPr lang="ru-RU" sz="2200" i="1" dirty="0" err="1"/>
              <a:t>почуття</a:t>
            </a:r>
            <a:r>
              <a:rPr lang="ru-RU" sz="2200" i="1" dirty="0"/>
              <a:t>. </a:t>
            </a:r>
            <a:r>
              <a:rPr lang="ru-RU" sz="2200" i="1" dirty="0" err="1"/>
              <a:t>Представники</a:t>
            </a:r>
            <a:r>
              <a:rPr lang="ru-RU" sz="2200" i="1" dirty="0"/>
              <a:t> </a:t>
            </a:r>
            <a:r>
              <a:rPr lang="ru-RU" sz="2200" i="1" dirty="0" err="1"/>
              <a:t>даного</a:t>
            </a:r>
            <a:r>
              <a:rPr lang="ru-RU" sz="2200" i="1" dirty="0"/>
              <a:t> </a:t>
            </a:r>
            <a:r>
              <a:rPr lang="ru-RU" sz="2200" i="1" dirty="0" err="1"/>
              <a:t>вікового</a:t>
            </a:r>
            <a:r>
              <a:rPr lang="ru-RU" sz="2200" i="1" dirty="0"/>
              <a:t> </a:t>
            </a:r>
            <a:r>
              <a:rPr lang="ru-RU" sz="2200" i="1" dirty="0" err="1"/>
              <a:t>періоду</a:t>
            </a:r>
            <a:r>
              <a:rPr lang="ru-RU" sz="2200" i="1" dirty="0"/>
              <a:t> </a:t>
            </a:r>
            <a:r>
              <a:rPr lang="ru-RU" sz="2200" i="1" dirty="0" err="1"/>
              <a:t>є</a:t>
            </a:r>
            <a:r>
              <a:rPr lang="ru-RU" sz="2200" i="1" dirty="0"/>
              <a:t> </a:t>
            </a:r>
            <a:r>
              <a:rPr lang="ru-RU" sz="2200" i="1" dirty="0" err="1"/>
              <a:t>дуже</a:t>
            </a:r>
            <a:r>
              <a:rPr lang="ru-RU" sz="2200" i="1" dirty="0"/>
              <a:t> </a:t>
            </a:r>
            <a:r>
              <a:rPr lang="ru-RU" sz="2200" i="1" dirty="0" err="1"/>
              <a:t>чутливими</a:t>
            </a:r>
            <a:r>
              <a:rPr lang="ru-RU" sz="2200" i="1" dirty="0"/>
              <a:t> у </a:t>
            </a:r>
            <a:r>
              <a:rPr lang="ru-RU" sz="2200" i="1" dirty="0" err="1"/>
              <a:t>ставленні</a:t>
            </a:r>
            <a:r>
              <a:rPr lang="ru-RU" sz="2200" i="1" dirty="0"/>
              <a:t> </a:t>
            </a:r>
            <a:r>
              <a:rPr lang="ru-RU" sz="2200" i="1" dirty="0" err="1"/>
              <a:t>інших</a:t>
            </a:r>
            <a:r>
              <a:rPr lang="ru-RU" sz="2200" i="1" dirty="0"/>
              <a:t> до себе, </a:t>
            </a:r>
            <a:r>
              <a:rPr lang="ru-RU" sz="2200" i="1" dirty="0" err="1"/>
              <a:t>водночас</a:t>
            </a:r>
            <a:r>
              <a:rPr lang="ru-RU" sz="2200" i="1" dirty="0"/>
              <a:t> </a:t>
            </a:r>
            <a:r>
              <a:rPr lang="ru-RU" sz="2200" i="1" dirty="0" err="1"/>
              <a:t>здатними</a:t>
            </a:r>
            <a:r>
              <a:rPr lang="ru-RU" sz="2200" i="1" dirty="0"/>
              <a:t> до </a:t>
            </a:r>
            <a:r>
              <a:rPr lang="ru-RU" sz="2200" i="1" dirty="0" err="1"/>
              <a:t>сильних</a:t>
            </a:r>
            <a:r>
              <a:rPr lang="ru-RU" sz="2200" i="1" dirty="0"/>
              <a:t> </a:t>
            </a:r>
            <a:r>
              <a:rPr lang="ru-RU" sz="2200" i="1" dirty="0" err="1"/>
              <a:t>емоційних</a:t>
            </a:r>
            <a:r>
              <a:rPr lang="ru-RU" sz="2200" i="1" dirty="0"/>
              <a:t> </a:t>
            </a:r>
            <a:r>
              <a:rPr lang="ru-RU" sz="2200" i="1" dirty="0" err="1"/>
              <a:t>прив'язаностей</a:t>
            </a:r>
            <a:r>
              <a:rPr lang="ru-RU" sz="2200" i="1" dirty="0"/>
              <a:t> та </a:t>
            </a:r>
            <a:r>
              <a:rPr lang="ru-RU" sz="2200" i="1" dirty="0" err="1"/>
              <a:t>самопожертви</a:t>
            </a:r>
            <a:r>
              <a:rPr lang="ru-RU" sz="2200" i="1" dirty="0"/>
              <a:t>. Так званий </a:t>
            </a:r>
            <a:r>
              <a:rPr lang="ru-RU" sz="2200" i="1" dirty="0" err="1"/>
              <a:t>підлітковий</a:t>
            </a:r>
            <a:r>
              <a:rPr lang="ru-RU" sz="2200" i="1" dirty="0"/>
              <a:t> комплекс </a:t>
            </a:r>
            <a:r>
              <a:rPr lang="ru-RU" sz="2200" i="1" dirty="0" err="1"/>
              <a:t>емоційності</a:t>
            </a:r>
            <a:r>
              <a:rPr lang="ru-RU" sz="2200" i="1" dirty="0"/>
              <a:t> </a:t>
            </a:r>
            <a:r>
              <a:rPr lang="ru-RU" sz="2200" i="1" dirty="0" err="1"/>
              <a:t>поєднує</a:t>
            </a:r>
            <a:r>
              <a:rPr lang="ru-RU" sz="2200" i="1" dirty="0"/>
              <a:t> в </a:t>
            </a:r>
            <a:r>
              <a:rPr lang="ru-RU" sz="2200" i="1" dirty="0" err="1"/>
              <a:t>собі</a:t>
            </a:r>
            <a:r>
              <a:rPr lang="ru-RU" sz="2200" i="1" dirty="0"/>
              <a:t> </a:t>
            </a:r>
            <a:r>
              <a:rPr lang="ru-RU" sz="2200" i="1" dirty="0" err="1"/>
              <a:t>сентиментальність</a:t>
            </a:r>
            <a:r>
              <a:rPr lang="ru-RU" sz="2200" i="1" dirty="0"/>
              <a:t> </a:t>
            </a:r>
            <a:r>
              <a:rPr lang="ru-RU" sz="2200" i="1" dirty="0" err="1"/>
              <a:t>і</a:t>
            </a:r>
            <a:r>
              <a:rPr lang="ru-RU" sz="2200" i="1" dirty="0"/>
              <a:t> </a:t>
            </a:r>
            <a:r>
              <a:rPr lang="ru-RU" sz="2200" i="1" dirty="0" err="1"/>
              <a:t>вражаючу</a:t>
            </a:r>
            <a:r>
              <a:rPr lang="ru-RU" sz="2200" i="1" dirty="0"/>
              <a:t> </a:t>
            </a:r>
            <a:r>
              <a:rPr lang="ru-RU" sz="2200" i="1" dirty="0" err="1"/>
              <a:t>байдужість</a:t>
            </a:r>
            <a:r>
              <a:rPr lang="ru-RU" sz="2200" i="1" dirty="0"/>
              <a:t>, </a:t>
            </a:r>
            <a:r>
              <a:rPr lang="ru-RU" sz="2200" i="1" dirty="0" err="1"/>
              <a:t>хворобливу</a:t>
            </a:r>
            <a:r>
              <a:rPr lang="ru-RU" sz="2200" i="1" dirty="0"/>
              <a:t> </a:t>
            </a:r>
            <a:r>
              <a:rPr lang="ru-RU" sz="2200" i="1" dirty="0" err="1"/>
              <a:t>сором'язливість</a:t>
            </a:r>
            <a:r>
              <a:rPr lang="ru-RU" sz="2200" i="1" dirty="0"/>
              <a:t> </a:t>
            </a:r>
            <a:r>
              <a:rPr lang="ru-RU" sz="2200" i="1" dirty="0" err="1"/>
              <a:t>з</a:t>
            </a:r>
            <a:r>
              <a:rPr lang="ru-RU" sz="2200" i="1" dirty="0"/>
              <a:t> </a:t>
            </a:r>
            <a:r>
              <a:rPr lang="ru-RU" sz="2200" i="1" dirty="0" err="1"/>
              <a:t>розв'язністю</a:t>
            </a:r>
            <a:r>
              <a:rPr lang="ru-RU" sz="2200" i="1" dirty="0"/>
              <a:t>, </a:t>
            </a:r>
            <a:r>
              <a:rPr lang="ru-RU" sz="2200" i="1" dirty="0" err="1"/>
              <a:t>бажання</a:t>
            </a:r>
            <a:r>
              <a:rPr lang="ru-RU" sz="2200" i="1" dirty="0"/>
              <a:t> бути </a:t>
            </a:r>
            <a:r>
              <a:rPr lang="ru-RU" sz="2200" i="1" dirty="0" err="1"/>
              <a:t>визнаним</a:t>
            </a:r>
            <a:r>
              <a:rPr lang="ru-RU" sz="2200" i="1" dirty="0"/>
              <a:t> </a:t>
            </a:r>
            <a:r>
              <a:rPr lang="ru-RU" sz="2200" i="1" dirty="0" err="1"/>
              <a:t>іншими</a:t>
            </a:r>
            <a:r>
              <a:rPr lang="ru-RU" sz="2200" i="1" dirty="0"/>
              <a:t> </a:t>
            </a:r>
            <a:r>
              <a:rPr lang="ru-RU" sz="2200" i="1" dirty="0" err="1"/>
              <a:t>з</a:t>
            </a:r>
            <a:r>
              <a:rPr lang="ru-RU" sz="2200" i="1" dirty="0"/>
              <a:t> </a:t>
            </a:r>
            <a:r>
              <a:rPr lang="ru-RU" sz="2200" i="1" dirty="0" err="1"/>
              <a:t>прагненням</a:t>
            </a:r>
            <a:r>
              <a:rPr lang="ru-RU" sz="2200" i="1" dirty="0"/>
              <a:t> до </a:t>
            </a:r>
            <a:r>
              <a:rPr lang="ru-RU" sz="2200" i="1" dirty="0" err="1"/>
              <a:t>усамітнення</a:t>
            </a:r>
            <a:r>
              <a:rPr lang="ru-RU" sz="2200" i="1" dirty="0"/>
              <a:t>. </a:t>
            </a:r>
            <a:r>
              <a:rPr lang="ru-RU" sz="2200" i="1" dirty="0" err="1"/>
              <a:t>Водночас</a:t>
            </a:r>
            <a:r>
              <a:rPr lang="ru-RU" sz="2200" i="1" dirty="0"/>
              <a:t> </a:t>
            </a:r>
            <a:r>
              <a:rPr lang="ru-RU" sz="2200" i="1" dirty="0" err="1"/>
              <a:t>переживання</a:t>
            </a:r>
            <a:r>
              <a:rPr lang="ru-RU" sz="2200" i="1" dirty="0"/>
              <a:t> </a:t>
            </a:r>
            <a:r>
              <a:rPr lang="ru-RU" sz="2200" i="1" dirty="0" err="1"/>
              <a:t>підлітка</a:t>
            </a:r>
            <a:r>
              <a:rPr lang="ru-RU" sz="2200" i="1" dirty="0"/>
              <a:t> </a:t>
            </a:r>
            <a:r>
              <a:rPr lang="ru-RU" sz="2200" i="1" dirty="0" err="1"/>
              <a:t>стають</a:t>
            </a:r>
            <a:r>
              <a:rPr lang="ru-RU" sz="2200" i="1" dirty="0"/>
              <a:t> </a:t>
            </a:r>
            <a:r>
              <a:rPr lang="ru-RU" sz="2200" i="1" dirty="0" err="1"/>
              <a:t>глибшими</a:t>
            </a:r>
            <a:r>
              <a:rPr lang="ru-RU" sz="2200" i="1" dirty="0"/>
              <a:t>, </a:t>
            </a:r>
            <a:r>
              <a:rPr lang="ru-RU" sz="2200" i="1" dirty="0" err="1"/>
              <a:t>багатограннішими</a:t>
            </a:r>
            <a:r>
              <a:rPr lang="ru-RU" sz="2200" i="1" dirty="0"/>
              <a:t> </a:t>
            </a:r>
            <a:r>
              <a:rPr lang="ru-RU" sz="2200" i="1" dirty="0" err="1"/>
              <a:t>і</a:t>
            </a:r>
            <a:r>
              <a:rPr lang="ru-RU" sz="2200" i="1" dirty="0"/>
              <a:t> </a:t>
            </a:r>
            <a:r>
              <a:rPr lang="ru-RU" sz="2200" i="1" dirty="0" err="1"/>
              <a:t>сильнішими</a:t>
            </a:r>
            <a:r>
              <a:rPr lang="ru-RU" sz="2200" i="1" dirty="0"/>
              <a:t>, </a:t>
            </a:r>
            <a:r>
              <a:rPr lang="ru-RU" sz="2200" i="1" dirty="0" err="1"/>
              <a:t>він</a:t>
            </a:r>
            <a:r>
              <a:rPr lang="ru-RU" sz="2200" i="1" dirty="0"/>
              <a:t> </a:t>
            </a:r>
            <a:r>
              <a:rPr lang="ru-RU" sz="2200" i="1" dirty="0" err="1"/>
              <a:t>краще</a:t>
            </a:r>
            <a:r>
              <a:rPr lang="ru-RU" sz="2200" i="1" dirty="0"/>
              <a:t>, </a:t>
            </a:r>
            <a:r>
              <a:rPr lang="ru-RU" sz="2200" i="1" dirty="0" err="1"/>
              <a:t>ніж</a:t>
            </a:r>
            <a:r>
              <a:rPr lang="ru-RU" sz="2200" i="1" dirty="0"/>
              <a:t> </a:t>
            </a:r>
            <a:r>
              <a:rPr lang="ru-RU" sz="2200" i="1" dirty="0" err="1"/>
              <a:t>молодий</a:t>
            </a:r>
            <a:r>
              <a:rPr lang="ru-RU" sz="2200" i="1" dirty="0"/>
              <a:t> школяр </a:t>
            </a:r>
            <a:r>
              <a:rPr lang="ru-RU" sz="2200" i="1" dirty="0" err="1"/>
              <a:t>може</a:t>
            </a:r>
            <a:r>
              <a:rPr lang="ru-RU" sz="2200" i="1" dirty="0"/>
              <a:t> </a:t>
            </a:r>
            <a:r>
              <a:rPr lang="ru-RU" sz="2200" i="1" dirty="0" err="1"/>
              <a:t>керувати</a:t>
            </a:r>
            <a:r>
              <a:rPr lang="ru-RU" sz="2200" i="1" dirty="0"/>
              <a:t> </a:t>
            </a:r>
            <a:r>
              <a:rPr lang="ru-RU" sz="2200" i="1" dirty="0" err="1"/>
              <a:t>своїми</a:t>
            </a:r>
            <a:r>
              <a:rPr lang="ru-RU" sz="2200" i="1" dirty="0"/>
              <a:t> </a:t>
            </a:r>
            <a:r>
              <a:rPr lang="ru-RU" sz="2200" i="1" dirty="0" err="1"/>
              <a:t>емоційними</a:t>
            </a:r>
            <a:r>
              <a:rPr lang="ru-RU" sz="2200" i="1" dirty="0"/>
              <a:t> станами. </a:t>
            </a:r>
            <a:r>
              <a:rPr lang="ru-RU" sz="2200" i="1" dirty="0" err="1"/>
              <a:t>Спілкування</a:t>
            </a:r>
            <a:r>
              <a:rPr lang="ru-RU" sz="2200" i="1" dirty="0"/>
              <a:t> </a:t>
            </a:r>
            <a:r>
              <a:rPr lang="ru-RU" sz="2200" i="1" dirty="0" err="1"/>
              <a:t>з</a:t>
            </a:r>
            <a:r>
              <a:rPr lang="ru-RU" sz="2200" i="1" dirty="0"/>
              <a:t> </a:t>
            </a:r>
            <a:r>
              <a:rPr lang="ru-RU" sz="2200" i="1" dirty="0" err="1"/>
              <a:t>однолітками</a:t>
            </a:r>
            <a:r>
              <a:rPr lang="ru-RU" sz="2200" i="1" dirty="0"/>
              <a:t> </a:t>
            </a:r>
            <a:r>
              <a:rPr lang="ru-RU" sz="2200" i="1" dirty="0" err="1"/>
              <a:t>формує</a:t>
            </a:r>
            <a:r>
              <a:rPr lang="ru-RU" sz="2200" i="1" dirty="0"/>
              <a:t> </a:t>
            </a:r>
            <a:r>
              <a:rPr lang="ru-RU" sz="2200" i="1" dirty="0" err="1"/>
              <a:t>моральні</a:t>
            </a:r>
            <a:r>
              <a:rPr lang="ru-RU" sz="2200" i="1" dirty="0"/>
              <a:t> </a:t>
            </a:r>
            <a:r>
              <a:rPr lang="ru-RU" sz="2200" i="1" dirty="0" err="1"/>
              <a:t>почуття</a:t>
            </a:r>
            <a:r>
              <a:rPr lang="ru-RU" sz="2200" i="1" dirty="0"/>
              <a:t> </a:t>
            </a:r>
            <a:r>
              <a:rPr lang="ru-RU" sz="2200" i="1" dirty="0" err="1"/>
              <a:t>учня</a:t>
            </a:r>
            <a:r>
              <a:rPr lang="ru-RU" sz="2200" i="1" dirty="0"/>
              <a:t> </a:t>
            </a:r>
            <a:r>
              <a:rPr lang="ru-RU" sz="2200" i="1" dirty="0" err="1"/>
              <a:t>основної</a:t>
            </a:r>
            <a:r>
              <a:rPr lang="ru-RU" sz="2200" i="1" dirty="0"/>
              <a:t> </a:t>
            </a:r>
            <a:r>
              <a:rPr lang="ru-RU" sz="2200" i="1" dirty="0" err="1"/>
              <a:t>школи</a:t>
            </a:r>
            <a:r>
              <a:rPr lang="ru-RU" sz="2200" i="1" dirty="0"/>
              <a:t>, </a:t>
            </a:r>
            <a:r>
              <a:rPr lang="ru-RU" sz="2200" i="1" dirty="0" err="1"/>
              <a:t>навчання</a:t>
            </a:r>
            <a:r>
              <a:rPr lang="ru-RU" sz="2200" i="1" dirty="0"/>
              <a:t> в </a:t>
            </a:r>
            <a:r>
              <a:rPr lang="ru-RU" sz="2200" i="1" dirty="0" err="1"/>
              <a:t>школі</a:t>
            </a:r>
            <a:r>
              <a:rPr lang="ru-RU" sz="2200" i="1" dirty="0"/>
              <a:t> </a:t>
            </a:r>
            <a:r>
              <a:rPr lang="ru-RU" sz="2200" i="1" dirty="0" err="1"/>
              <a:t>збагачує</a:t>
            </a:r>
            <a:r>
              <a:rPr lang="ru-RU" sz="2200" i="1" dirty="0"/>
              <a:t> </a:t>
            </a:r>
            <a:r>
              <a:rPr lang="ru-RU" sz="2200" i="1" dirty="0" err="1"/>
              <a:t>інтелектуальні</a:t>
            </a:r>
            <a:r>
              <a:rPr lang="ru-RU" sz="2200" i="1" dirty="0"/>
              <a:t> та </a:t>
            </a:r>
            <a:r>
              <a:rPr lang="ru-RU" sz="2200" i="1" dirty="0" err="1"/>
              <a:t>естетичні</a:t>
            </a:r>
            <a:r>
              <a:rPr lang="ru-RU" sz="2200" i="1" dirty="0"/>
              <a:t>.</a:t>
            </a:r>
            <a:endParaRPr lang="uk-UA" sz="2200" dirty="0"/>
          </a:p>
        </p:txBody>
      </p:sp>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14290"/>
            <a:ext cx="8229600" cy="6429420"/>
          </a:xfrm>
        </p:spPr>
        <p:txBody>
          <a:bodyPr>
            <a:normAutofit fontScale="77500" lnSpcReduction="20000"/>
          </a:bodyPr>
          <a:lstStyle/>
          <a:p>
            <a:pPr lvl="0">
              <a:buNone/>
            </a:pPr>
            <a:r>
              <a:rPr lang="ru-RU" i="1" dirty="0"/>
              <a:t>Коли </a:t>
            </a:r>
            <a:r>
              <a:rPr lang="ru-RU" i="1" dirty="0" err="1"/>
              <a:t>особистість</a:t>
            </a:r>
            <a:r>
              <a:rPr lang="ru-RU" i="1" dirty="0"/>
              <a:t> </a:t>
            </a:r>
            <a:r>
              <a:rPr lang="ru-RU" i="1" dirty="0" err="1"/>
              <a:t>підлітка</a:t>
            </a:r>
            <a:r>
              <a:rPr lang="ru-RU" i="1" dirty="0"/>
              <a:t> </a:t>
            </a:r>
            <a:r>
              <a:rPr lang="ru-RU" i="1" dirty="0" err="1"/>
              <a:t>формується</a:t>
            </a:r>
            <a:r>
              <a:rPr lang="ru-RU" i="1" dirty="0"/>
              <a:t> в </a:t>
            </a:r>
            <a:r>
              <a:rPr lang="ru-RU" i="1" dirty="0" err="1"/>
              <a:t>несприятливих</a:t>
            </a:r>
            <a:r>
              <a:rPr lang="ru-RU" i="1" dirty="0"/>
              <a:t> </a:t>
            </a:r>
            <a:r>
              <a:rPr lang="ru-RU" i="1" dirty="0" err="1"/>
              <a:t>умовах</a:t>
            </a:r>
            <a:r>
              <a:rPr lang="ru-RU" i="1" dirty="0"/>
              <a:t>, у </a:t>
            </a:r>
            <a:r>
              <a:rPr lang="ru-RU" i="1" dirty="0" err="1"/>
              <a:t>нього</a:t>
            </a:r>
            <a:r>
              <a:rPr lang="ru-RU" i="1" dirty="0"/>
              <a:t> </a:t>
            </a:r>
            <a:r>
              <a:rPr lang="ru-RU" i="1" dirty="0" err="1"/>
              <a:t>можуть</a:t>
            </a:r>
            <a:r>
              <a:rPr lang="ru-RU" i="1" dirty="0"/>
              <a:t> </a:t>
            </a:r>
            <a:r>
              <a:rPr lang="ru-RU" i="1" dirty="0" err="1"/>
              <a:t>розвинутись</a:t>
            </a:r>
            <a:r>
              <a:rPr lang="ru-RU" i="1" dirty="0"/>
              <a:t> </a:t>
            </a:r>
            <a:r>
              <a:rPr lang="ru-RU" i="1" dirty="0" err="1"/>
              <a:t>асоціальні</a:t>
            </a:r>
            <a:r>
              <a:rPr lang="ru-RU" i="1" dirty="0"/>
              <a:t> </a:t>
            </a:r>
            <a:r>
              <a:rPr lang="ru-RU" i="1" dirty="0" err="1"/>
              <a:t>почуття</a:t>
            </a:r>
            <a:r>
              <a:rPr lang="ru-RU" i="1" dirty="0"/>
              <a:t>. </a:t>
            </a:r>
            <a:r>
              <a:rPr lang="ru-RU" i="1" dirty="0" err="1"/>
              <a:t>Агресивну</a:t>
            </a:r>
            <a:r>
              <a:rPr lang="ru-RU" i="1" dirty="0"/>
              <a:t> </a:t>
            </a:r>
            <a:r>
              <a:rPr lang="ru-RU" i="1" dirty="0" err="1"/>
              <a:t>емоційність</a:t>
            </a:r>
            <a:r>
              <a:rPr lang="ru-RU" i="1" dirty="0"/>
              <a:t> </a:t>
            </a:r>
            <a:r>
              <a:rPr lang="ru-RU" i="1" dirty="0" err="1"/>
              <a:t>підлітка</a:t>
            </a:r>
            <a:r>
              <a:rPr lang="ru-RU" i="1" dirty="0"/>
              <a:t> </a:t>
            </a:r>
            <a:r>
              <a:rPr lang="ru-RU" i="1" dirty="0" err="1"/>
              <a:t>провокує</a:t>
            </a:r>
            <a:r>
              <a:rPr lang="ru-RU" i="1" dirty="0"/>
              <a:t> </a:t>
            </a:r>
            <a:r>
              <a:rPr lang="ru-RU" i="1" dirty="0" err="1"/>
              <a:t>неадекватне</a:t>
            </a:r>
            <a:r>
              <a:rPr lang="ru-RU" i="1" dirty="0"/>
              <a:t> </a:t>
            </a:r>
            <a:r>
              <a:rPr lang="ru-RU" i="1" dirty="0" err="1"/>
              <a:t>ставлення</a:t>
            </a:r>
            <a:r>
              <a:rPr lang="ru-RU" i="1" dirty="0"/>
              <a:t> </a:t>
            </a:r>
            <a:r>
              <a:rPr lang="ru-RU" i="1" dirty="0" err="1"/>
              <a:t>дорослих</a:t>
            </a:r>
            <a:r>
              <a:rPr lang="ru-RU" i="1" dirty="0"/>
              <a:t> - </a:t>
            </a:r>
            <a:r>
              <a:rPr lang="ru-RU" i="1" dirty="0" err="1"/>
              <a:t>ігнорування</a:t>
            </a:r>
            <a:r>
              <a:rPr lang="ru-RU" i="1" dirty="0"/>
              <a:t> </a:t>
            </a:r>
            <a:r>
              <a:rPr lang="ru-RU" i="1" dirty="0" err="1">
                <a:solidFill>
                  <a:schemeClr val="bg1"/>
                </a:solidFill>
              </a:rPr>
              <a:t>або</a:t>
            </a:r>
            <a:r>
              <a:rPr lang="ru-RU" i="1" dirty="0"/>
              <a:t> </a:t>
            </a:r>
            <a:r>
              <a:rPr lang="ru-RU" i="1" dirty="0" err="1"/>
              <a:t>недоброзичливе</a:t>
            </a:r>
            <a:r>
              <a:rPr lang="ru-RU" i="1" dirty="0"/>
              <a:t> </a:t>
            </a:r>
            <a:r>
              <a:rPr lang="ru-RU" i="1" dirty="0" err="1"/>
              <a:t>ставлення</a:t>
            </a:r>
            <a:r>
              <a:rPr lang="ru-RU" i="1" dirty="0"/>
              <a:t> до </a:t>
            </a:r>
            <a:r>
              <a:rPr lang="ru-RU" i="1" dirty="0" err="1"/>
              <a:t>його</a:t>
            </a:r>
            <a:r>
              <a:rPr lang="ru-RU" i="1" dirty="0"/>
              <a:t> потреб та </a:t>
            </a:r>
            <a:r>
              <a:rPr lang="ru-RU" i="1" dirty="0" err="1"/>
              <a:t>прагнень</a:t>
            </a:r>
            <a:r>
              <a:rPr lang="ru-RU" i="1" dirty="0"/>
              <a:t>.</a:t>
            </a:r>
            <a:endParaRPr lang="uk-UA" dirty="0"/>
          </a:p>
          <a:p>
            <a:pPr>
              <a:buNone/>
            </a:pPr>
            <a:r>
              <a:rPr lang="ru-RU" i="1" dirty="0"/>
              <a:t>В </a:t>
            </a:r>
            <a:r>
              <a:rPr lang="ru-RU" i="1" dirty="0" err="1"/>
              <a:t>підлітковому</a:t>
            </a:r>
            <a:r>
              <a:rPr lang="ru-RU" i="1" dirty="0"/>
              <a:t> </a:t>
            </a:r>
            <a:r>
              <a:rPr lang="ru-RU" i="1" dirty="0" err="1"/>
              <a:t>віці</a:t>
            </a:r>
            <a:r>
              <a:rPr lang="ru-RU" i="1" dirty="0"/>
              <a:t> </a:t>
            </a:r>
            <a:r>
              <a:rPr lang="ru-RU" i="1" dirty="0" err="1"/>
              <a:t>виробляється</a:t>
            </a:r>
            <a:r>
              <a:rPr lang="ru-RU" i="1" dirty="0"/>
              <a:t> </a:t>
            </a:r>
            <a:r>
              <a:rPr lang="ru-RU" i="1" dirty="0" err="1"/>
              <a:t>власна</a:t>
            </a:r>
            <a:r>
              <a:rPr lang="ru-RU" i="1" dirty="0"/>
              <a:t> система </a:t>
            </a:r>
            <a:r>
              <a:rPr lang="ru-RU" i="1" dirty="0" err="1"/>
              <a:t>еталонів</a:t>
            </a:r>
            <a:r>
              <a:rPr lang="ru-RU" i="1" dirty="0"/>
              <a:t> </a:t>
            </a:r>
            <a:r>
              <a:rPr lang="ru-RU" i="1" dirty="0" err="1"/>
              <a:t>самооцінювання</a:t>
            </a:r>
            <a:r>
              <a:rPr lang="ru-RU" i="1" dirty="0"/>
              <a:t> та </a:t>
            </a:r>
            <a:r>
              <a:rPr lang="ru-RU" i="1" dirty="0" err="1"/>
              <a:t>самоставлення</a:t>
            </a:r>
            <a:r>
              <a:rPr lang="ru-RU" i="1" dirty="0"/>
              <a:t>, все </a:t>
            </a:r>
            <a:r>
              <a:rPr lang="ru-RU" i="1" dirty="0" err="1"/>
              <a:t>більше</a:t>
            </a:r>
            <a:r>
              <a:rPr lang="ru-RU" i="1" dirty="0"/>
              <a:t> </a:t>
            </a:r>
            <a:r>
              <a:rPr lang="ru-RU" i="1" dirty="0" err="1"/>
              <a:t>розвиваються</a:t>
            </a:r>
            <a:r>
              <a:rPr lang="ru-RU" i="1" dirty="0"/>
              <a:t> </a:t>
            </a:r>
            <a:r>
              <a:rPr lang="ru-RU" i="1" dirty="0" err="1"/>
              <a:t>здатності</a:t>
            </a:r>
            <a:r>
              <a:rPr lang="ru-RU" i="1" dirty="0"/>
              <a:t> </a:t>
            </a:r>
            <a:r>
              <a:rPr lang="ru-RU" i="1" dirty="0" err="1"/>
              <a:t>проникнення</a:t>
            </a:r>
            <a:r>
              <a:rPr lang="ru-RU" i="1" dirty="0"/>
              <a:t> в </a:t>
            </a:r>
            <a:r>
              <a:rPr lang="ru-RU" i="1" dirty="0" err="1"/>
              <a:t>свій</a:t>
            </a:r>
            <a:r>
              <a:rPr lang="ru-RU" i="1" dirty="0"/>
              <a:t> </a:t>
            </a:r>
            <a:r>
              <a:rPr lang="ru-RU" i="1" dirty="0" err="1"/>
              <a:t>внутрішній</a:t>
            </a:r>
            <a:r>
              <a:rPr lang="ru-RU" i="1" dirty="0"/>
              <a:t> </a:t>
            </a:r>
            <a:r>
              <a:rPr lang="ru-RU" i="1" dirty="0" err="1"/>
              <a:t>світ</a:t>
            </a:r>
            <a:r>
              <a:rPr lang="ru-RU" i="1" dirty="0"/>
              <a:t>. </a:t>
            </a:r>
            <a:endParaRPr lang="ru-RU" i="1" dirty="0" smtClean="0"/>
          </a:p>
          <a:p>
            <a:pPr>
              <a:buNone/>
            </a:pPr>
            <a:r>
              <a:rPr lang="ru-RU" i="1" dirty="0"/>
              <a:t>В </a:t>
            </a:r>
            <a:r>
              <a:rPr lang="ru-RU" i="1" dirty="0" err="1"/>
              <a:t>даному</a:t>
            </a:r>
            <a:r>
              <a:rPr lang="ru-RU" i="1" dirty="0"/>
              <a:t> </a:t>
            </a:r>
            <a:r>
              <a:rPr lang="ru-RU" i="1" dirty="0" err="1"/>
              <a:t>віковому</a:t>
            </a:r>
            <a:r>
              <a:rPr lang="ru-RU" i="1" dirty="0"/>
              <a:t> </a:t>
            </a:r>
            <a:r>
              <a:rPr lang="ru-RU" i="1" dirty="0" err="1"/>
              <a:t>періоді</a:t>
            </a:r>
            <a:r>
              <a:rPr lang="ru-RU" i="1" dirty="0"/>
              <a:t> </a:t>
            </a:r>
            <a:r>
              <a:rPr lang="ru-RU" i="1" dirty="0" err="1"/>
              <a:t>зміцнюється</a:t>
            </a:r>
            <a:r>
              <a:rPr lang="ru-RU" i="1" dirty="0"/>
              <a:t> сила </a:t>
            </a:r>
            <a:r>
              <a:rPr lang="ru-RU" i="1" dirty="0" err="1"/>
              <a:t>волі</a:t>
            </a:r>
            <a:r>
              <a:rPr lang="ru-RU" i="1" dirty="0"/>
              <a:t>, </a:t>
            </a:r>
            <a:r>
              <a:rPr lang="ru-RU" i="1" dirty="0" err="1"/>
              <a:t>зростає</a:t>
            </a:r>
            <a:r>
              <a:rPr lang="ru-RU" i="1" dirty="0"/>
              <a:t> </a:t>
            </a:r>
            <a:r>
              <a:rPr lang="ru-RU" i="1" dirty="0" err="1"/>
              <a:t>самовладання</a:t>
            </a:r>
            <a:r>
              <a:rPr lang="ru-RU" i="1" dirty="0"/>
              <a:t>, </a:t>
            </a:r>
            <a:r>
              <a:rPr lang="ru-RU" i="1" dirty="0" err="1"/>
              <a:t>розвиваються</a:t>
            </a:r>
            <a:r>
              <a:rPr lang="ru-RU" i="1" dirty="0"/>
              <a:t> </a:t>
            </a:r>
            <a:r>
              <a:rPr lang="ru-RU" i="1" dirty="0" err="1"/>
              <a:t>самостійність</a:t>
            </a:r>
            <a:r>
              <a:rPr lang="ru-RU" i="1" dirty="0"/>
              <a:t> та </a:t>
            </a:r>
            <a:r>
              <a:rPr lang="ru-RU" i="1" dirty="0" err="1"/>
              <a:t>наполегливість</a:t>
            </a:r>
            <a:r>
              <a:rPr lang="ru-RU" i="1" dirty="0"/>
              <a:t> у </a:t>
            </a:r>
            <a:r>
              <a:rPr lang="ru-RU" i="1" dirty="0" err="1"/>
              <a:t>випадку</a:t>
            </a:r>
            <a:r>
              <a:rPr lang="ru-RU" i="1" dirty="0"/>
              <a:t> </a:t>
            </a:r>
            <a:r>
              <a:rPr lang="ru-RU" i="1" dirty="0" err="1"/>
              <a:t>позитивної</a:t>
            </a:r>
            <a:r>
              <a:rPr lang="ru-RU" i="1" dirty="0"/>
              <a:t> </a:t>
            </a:r>
            <a:r>
              <a:rPr lang="ru-RU" i="1" dirty="0" err="1"/>
              <a:t>мотивації</a:t>
            </a:r>
            <a:r>
              <a:rPr lang="ru-RU" i="1" dirty="0"/>
              <a:t>. Але через </a:t>
            </a:r>
            <a:r>
              <a:rPr lang="ru-RU" i="1" dirty="0" err="1"/>
              <a:t>неправильне</a:t>
            </a:r>
            <a:r>
              <a:rPr lang="ru-RU" i="1" dirty="0"/>
              <a:t> </a:t>
            </a:r>
            <a:r>
              <a:rPr lang="ru-RU" i="1" dirty="0" err="1"/>
              <a:t>розуміння</a:t>
            </a:r>
            <a:r>
              <a:rPr lang="ru-RU" i="1" dirty="0"/>
              <a:t> </a:t>
            </a:r>
            <a:r>
              <a:rPr lang="ru-RU" i="1" dirty="0" err="1"/>
              <a:t>частиною</a:t>
            </a:r>
            <a:r>
              <a:rPr lang="ru-RU" i="1" dirty="0"/>
              <a:t> </a:t>
            </a:r>
            <a:r>
              <a:rPr lang="ru-RU" i="1" dirty="0" err="1"/>
              <a:t>підлітків</a:t>
            </a:r>
            <a:r>
              <a:rPr lang="ru-RU" i="1" dirty="0"/>
              <a:t> </a:t>
            </a:r>
            <a:r>
              <a:rPr lang="ru-RU" i="1" dirty="0" err="1"/>
              <a:t>сили</a:t>
            </a:r>
            <a:r>
              <a:rPr lang="ru-RU" i="1" dirty="0"/>
              <a:t> </a:t>
            </a:r>
            <a:r>
              <a:rPr lang="ru-RU" i="1" dirty="0" err="1"/>
              <a:t>волі</a:t>
            </a:r>
            <a:r>
              <a:rPr lang="ru-RU" i="1" dirty="0"/>
              <a:t>, вони </a:t>
            </a:r>
            <a:r>
              <a:rPr lang="ru-RU" i="1" dirty="0" err="1"/>
              <a:t>схильні</a:t>
            </a:r>
            <a:r>
              <a:rPr lang="ru-RU" i="1" dirty="0"/>
              <a:t> до </a:t>
            </a:r>
            <a:r>
              <a:rPr lang="ru-RU" i="1" dirty="0" err="1"/>
              <a:t>впертості</a:t>
            </a:r>
            <a:r>
              <a:rPr lang="ru-RU" i="1" dirty="0"/>
              <a:t>, </a:t>
            </a:r>
            <a:r>
              <a:rPr lang="ru-RU" i="1" dirty="0" err="1"/>
              <a:t>негативізму</a:t>
            </a:r>
            <a:r>
              <a:rPr lang="ru-RU" i="1" dirty="0"/>
              <a:t>, </a:t>
            </a:r>
            <a:r>
              <a:rPr lang="ru-RU" i="1" dirty="0" err="1"/>
              <a:t>нерозумних</a:t>
            </a:r>
            <a:r>
              <a:rPr lang="ru-RU" i="1" dirty="0"/>
              <a:t> </a:t>
            </a:r>
            <a:r>
              <a:rPr lang="ru-RU" i="1" dirty="0" err="1"/>
              <a:t>перевірок</a:t>
            </a:r>
            <a:r>
              <a:rPr lang="ru-RU" i="1" dirty="0"/>
              <a:t> </a:t>
            </a:r>
            <a:r>
              <a:rPr lang="ru-RU" i="1" dirty="0" err="1"/>
              <a:t>власного</a:t>
            </a:r>
            <a:r>
              <a:rPr lang="ru-RU" i="1" dirty="0"/>
              <a:t> </a:t>
            </a:r>
            <a:r>
              <a:rPr lang="ru-RU" i="1" dirty="0" err="1"/>
              <a:t>самовладання</a:t>
            </a:r>
            <a:r>
              <a:rPr lang="ru-RU" i="1" dirty="0"/>
              <a:t>. В </a:t>
            </a:r>
            <a:r>
              <a:rPr lang="ru-RU" i="1" dirty="0" err="1"/>
              <a:t>цілому</a:t>
            </a:r>
            <a:r>
              <a:rPr lang="ru-RU" i="1" dirty="0"/>
              <a:t> ж в </a:t>
            </a:r>
            <a:r>
              <a:rPr lang="ru-RU" i="1" dirty="0" err="1"/>
              <a:t>підлітковому</a:t>
            </a:r>
            <a:r>
              <a:rPr lang="ru-RU" i="1" dirty="0"/>
              <a:t> </a:t>
            </a:r>
            <a:r>
              <a:rPr lang="ru-RU" i="1" dirty="0" err="1"/>
              <a:t>віці</a:t>
            </a:r>
            <a:r>
              <a:rPr lang="ru-RU" i="1" dirty="0"/>
              <a:t> </a:t>
            </a:r>
            <a:r>
              <a:rPr lang="ru-RU" i="1" dirty="0" err="1"/>
              <a:t>зростає</a:t>
            </a:r>
            <a:r>
              <a:rPr lang="ru-RU" i="1" dirty="0"/>
              <a:t> </a:t>
            </a:r>
            <a:r>
              <a:rPr lang="ru-RU" i="1" dirty="0" err="1"/>
              <a:t>тенденція</a:t>
            </a:r>
            <a:r>
              <a:rPr lang="ru-RU" i="1" dirty="0"/>
              <a:t> </a:t>
            </a:r>
            <a:r>
              <a:rPr lang="ru-RU" i="1" dirty="0" err="1"/>
              <a:t>особистості</a:t>
            </a:r>
            <a:r>
              <a:rPr lang="ru-RU" i="1" dirty="0"/>
              <a:t> </a:t>
            </a:r>
            <a:r>
              <a:rPr lang="ru-RU" i="1" dirty="0" err="1"/>
              <a:t>організовувати</a:t>
            </a:r>
            <a:r>
              <a:rPr lang="ru-RU" i="1" dirty="0"/>
              <a:t> себе, </a:t>
            </a:r>
            <a:r>
              <a:rPr lang="ru-RU" i="1" dirty="0" err="1"/>
              <a:t>прагнення</a:t>
            </a:r>
            <a:r>
              <a:rPr lang="ru-RU" i="1" dirty="0"/>
              <a:t> до </a:t>
            </a:r>
            <a:r>
              <a:rPr lang="ru-RU" i="1" dirty="0" err="1"/>
              <a:t>самовиховання</a:t>
            </a:r>
            <a:r>
              <a:rPr lang="ru-RU" i="1" dirty="0"/>
              <a:t> </a:t>
            </a:r>
            <a:r>
              <a:rPr lang="ru-RU" i="1" dirty="0" err="1"/>
              <a:t>позитивних</a:t>
            </a:r>
            <a:r>
              <a:rPr lang="ru-RU" i="1" dirty="0"/>
              <a:t> </a:t>
            </a:r>
            <a:r>
              <a:rPr lang="ru-RU" i="1" dirty="0" err="1"/>
              <a:t>вольових</a:t>
            </a:r>
            <a:r>
              <a:rPr lang="ru-RU" i="1" dirty="0"/>
              <a:t> </a:t>
            </a:r>
            <a:r>
              <a:rPr lang="ru-RU" i="1" dirty="0" err="1"/>
              <a:t>якостей</a:t>
            </a:r>
            <a:r>
              <a:rPr lang="ru-RU" i="1" dirty="0"/>
              <a:t>.</a:t>
            </a:r>
            <a:endParaRPr lang="uk-UA" dirty="0"/>
          </a:p>
        </p:txBody>
      </p:sp>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8229600" cy="4525963"/>
          </a:xfrm>
        </p:spPr>
        <p:txBody>
          <a:bodyPr>
            <a:normAutofit fontScale="85000" lnSpcReduction="20000"/>
          </a:bodyPr>
          <a:lstStyle/>
          <a:p>
            <a:pPr lvl="0"/>
            <a:r>
              <a:rPr lang="ru-RU" i="1" dirty="0"/>
              <a:t>В </a:t>
            </a:r>
            <a:r>
              <a:rPr lang="ru-RU" i="1" dirty="0" err="1"/>
              <a:t>зв'язку</a:t>
            </a:r>
            <a:r>
              <a:rPr lang="ru-RU" i="1" dirty="0"/>
              <a:t> </a:t>
            </a:r>
            <a:r>
              <a:rPr lang="ru-RU" i="1" dirty="0" err="1"/>
              <a:t>з</a:t>
            </a:r>
            <a:r>
              <a:rPr lang="ru-RU" i="1" dirty="0"/>
              <a:t> </a:t>
            </a:r>
            <a:r>
              <a:rPr lang="ru-RU" i="1" dirty="0" err="1"/>
              <a:t>потужним</a:t>
            </a:r>
            <a:r>
              <a:rPr lang="ru-RU" i="1" dirty="0"/>
              <a:t> </a:t>
            </a:r>
            <a:r>
              <a:rPr lang="ru-RU" i="1" dirty="0" err="1"/>
              <a:t>прагненням</a:t>
            </a:r>
            <a:r>
              <a:rPr lang="ru-RU" i="1" dirty="0"/>
              <a:t> до </a:t>
            </a:r>
            <a:r>
              <a:rPr lang="ru-RU" i="1" dirty="0" err="1"/>
              <a:t>самопізнання</a:t>
            </a:r>
            <a:r>
              <a:rPr lang="ru-RU" i="1" dirty="0"/>
              <a:t>, </a:t>
            </a:r>
            <a:r>
              <a:rPr lang="ru-RU" i="1" dirty="0" err="1"/>
              <a:t>значними</a:t>
            </a:r>
            <a:r>
              <a:rPr lang="ru-RU" i="1" dirty="0"/>
              <a:t> </a:t>
            </a:r>
            <a:r>
              <a:rPr lang="ru-RU" i="1" dirty="0" err="1"/>
              <a:t>спробами</a:t>
            </a:r>
            <a:r>
              <a:rPr lang="ru-RU" i="1" dirty="0"/>
              <a:t> </a:t>
            </a:r>
            <a:r>
              <a:rPr lang="ru-RU" i="1" dirty="0" err="1"/>
              <a:t>розібратися</a:t>
            </a:r>
            <a:r>
              <a:rPr lang="ru-RU" i="1" dirty="0"/>
              <a:t> в </a:t>
            </a:r>
            <a:r>
              <a:rPr lang="ru-RU" i="1" dirty="0" err="1"/>
              <a:t>собі</a:t>
            </a:r>
            <a:r>
              <a:rPr lang="ru-RU" i="1" dirty="0"/>
              <a:t>, </a:t>
            </a:r>
            <a:r>
              <a:rPr lang="ru-RU" i="1" dirty="0" err="1"/>
              <a:t>підліток</a:t>
            </a:r>
            <a:r>
              <a:rPr lang="ru-RU" i="1" dirty="0"/>
              <a:t> </a:t>
            </a:r>
            <a:r>
              <a:rPr lang="ru-RU" i="1" dirty="0" err="1"/>
              <a:t>стає</a:t>
            </a:r>
            <a:r>
              <a:rPr lang="ru-RU" i="1" dirty="0"/>
              <a:t> </a:t>
            </a:r>
            <a:r>
              <a:rPr lang="ru-RU" i="1" dirty="0" err="1"/>
              <a:t>чутливим</a:t>
            </a:r>
            <a:r>
              <a:rPr lang="ru-RU" i="1" dirty="0"/>
              <a:t> до думки </a:t>
            </a:r>
            <a:r>
              <a:rPr lang="ru-RU" i="1" dirty="0" err="1"/>
              <a:t>інших</a:t>
            </a:r>
            <a:r>
              <a:rPr lang="ru-RU" i="1" dirty="0"/>
              <a:t> про себе, </a:t>
            </a:r>
            <a:r>
              <a:rPr lang="ru-RU" i="1" dirty="0" err="1"/>
              <a:t>гостро</a:t>
            </a:r>
            <a:r>
              <a:rPr lang="ru-RU" i="1" dirty="0"/>
              <a:t> </a:t>
            </a:r>
            <a:r>
              <a:rPr lang="ru-RU" i="1" dirty="0" err="1"/>
              <a:t>сприймає</a:t>
            </a:r>
            <a:r>
              <a:rPr lang="ru-RU" i="1" dirty="0"/>
              <a:t> критику та </a:t>
            </a:r>
            <a:r>
              <a:rPr lang="ru-RU" i="1" dirty="0" err="1"/>
              <a:t>бурхливо</a:t>
            </a:r>
            <a:r>
              <a:rPr lang="ru-RU" i="1" dirty="0"/>
              <a:t> </a:t>
            </a:r>
            <a:r>
              <a:rPr lang="ru-RU" i="1" dirty="0" err="1"/>
              <a:t>реагує</a:t>
            </a:r>
            <a:r>
              <a:rPr lang="ru-RU" i="1" dirty="0"/>
              <a:t> на </a:t>
            </a:r>
            <a:r>
              <a:rPr lang="ru-RU" i="1" dirty="0" err="1"/>
              <a:t>неї</a:t>
            </a:r>
            <a:r>
              <a:rPr lang="ru-RU" i="1" dirty="0"/>
              <a:t>. </a:t>
            </a:r>
            <a:r>
              <a:rPr lang="ru-RU" i="1" dirty="0" err="1"/>
              <a:t>Така</a:t>
            </a:r>
            <a:r>
              <a:rPr lang="ru-RU" i="1" dirty="0"/>
              <a:t> </a:t>
            </a:r>
            <a:r>
              <a:rPr lang="ru-RU" i="1" dirty="0" err="1"/>
              <a:t>реакція</a:t>
            </a:r>
            <a:r>
              <a:rPr lang="ru-RU" i="1" dirty="0"/>
              <a:t> </a:t>
            </a:r>
            <a:r>
              <a:rPr lang="ru-RU" i="1" dirty="0" err="1"/>
              <a:t>виявляє</a:t>
            </a:r>
            <a:r>
              <a:rPr lang="ru-RU" i="1" dirty="0"/>
              <a:t> </a:t>
            </a:r>
            <a:r>
              <a:rPr lang="ru-RU" i="1" dirty="0" err="1"/>
              <a:t>вразливість</a:t>
            </a:r>
            <a:r>
              <a:rPr lang="ru-RU" i="1" dirty="0"/>
              <a:t> </a:t>
            </a:r>
            <a:r>
              <a:rPr lang="ru-RU" i="1" dirty="0" err="1"/>
              <a:t>підлітка</a:t>
            </a:r>
            <a:r>
              <a:rPr lang="ru-RU" i="1" dirty="0"/>
              <a:t>, </a:t>
            </a:r>
            <a:r>
              <a:rPr lang="ru-RU" i="1" dirty="0" err="1"/>
              <a:t>нестабільність</a:t>
            </a:r>
            <a:r>
              <a:rPr lang="ru-RU" i="1" dirty="0"/>
              <a:t> </a:t>
            </a:r>
            <a:r>
              <a:rPr lang="ru-RU" i="1" dirty="0" err="1"/>
              <a:t>його</a:t>
            </a:r>
            <a:r>
              <a:rPr lang="ru-RU" i="1" dirty="0"/>
              <a:t> </a:t>
            </a:r>
            <a:r>
              <a:rPr lang="ru-RU" i="1" dirty="0" err="1"/>
              <a:t>самооцінки</a:t>
            </a:r>
            <a:r>
              <a:rPr lang="ru-RU" i="1" dirty="0"/>
              <a:t>. </a:t>
            </a:r>
            <a:r>
              <a:rPr lang="ru-RU" i="1" dirty="0" err="1"/>
              <a:t>Хоча</a:t>
            </a:r>
            <a:r>
              <a:rPr lang="ru-RU" i="1" dirty="0"/>
              <a:t> </a:t>
            </a:r>
            <a:r>
              <a:rPr lang="ru-RU" i="1" dirty="0" err="1"/>
              <a:t>внаслідок</a:t>
            </a:r>
            <a:r>
              <a:rPr lang="ru-RU" i="1" dirty="0"/>
              <a:t> </a:t>
            </a:r>
            <a:r>
              <a:rPr lang="ru-RU" i="1" dirty="0" err="1"/>
              <a:t>рефлексії</a:t>
            </a:r>
            <a:r>
              <a:rPr lang="ru-RU" i="1" dirty="0"/>
              <a:t> </a:t>
            </a:r>
            <a:r>
              <a:rPr lang="ru-RU" i="1" dirty="0" err="1"/>
              <a:t>зростає</a:t>
            </a:r>
            <a:r>
              <a:rPr lang="ru-RU" i="1" dirty="0"/>
              <a:t> </a:t>
            </a:r>
            <a:r>
              <a:rPr lang="ru-RU" i="1" dirty="0" err="1"/>
              <a:t>критичність</a:t>
            </a:r>
            <a:r>
              <a:rPr lang="ru-RU" i="1" dirty="0"/>
              <a:t> </a:t>
            </a:r>
            <a:r>
              <a:rPr lang="ru-RU" i="1" dirty="0" err="1"/>
              <a:t>і</a:t>
            </a:r>
            <a:r>
              <a:rPr lang="ru-RU" i="1" dirty="0"/>
              <a:t> </a:t>
            </a:r>
            <a:r>
              <a:rPr lang="ru-RU" i="1" dirty="0" err="1"/>
              <a:t>адекватність</a:t>
            </a:r>
            <a:r>
              <a:rPr lang="ru-RU" i="1" dirty="0"/>
              <a:t> </a:t>
            </a:r>
            <a:r>
              <a:rPr lang="ru-RU" i="1" dirty="0" err="1"/>
              <a:t>самооцінки</a:t>
            </a:r>
            <a:r>
              <a:rPr lang="ru-RU" i="1" dirty="0"/>
              <a:t> </a:t>
            </a:r>
            <a:r>
              <a:rPr lang="ru-RU" i="1" dirty="0" err="1"/>
              <a:t>підлітка</a:t>
            </a:r>
            <a:r>
              <a:rPr lang="ru-RU" i="1" dirty="0"/>
              <a:t>, </a:t>
            </a:r>
            <a:r>
              <a:rPr lang="ru-RU" i="1" dirty="0" err="1"/>
              <a:t>однак</a:t>
            </a:r>
            <a:r>
              <a:rPr lang="ru-RU" i="1" dirty="0"/>
              <a:t> </a:t>
            </a:r>
            <a:r>
              <a:rPr lang="ru-RU" i="1" dirty="0" err="1"/>
              <a:t>спостерігається</a:t>
            </a:r>
            <a:r>
              <a:rPr lang="ru-RU" i="1" dirty="0"/>
              <a:t> </a:t>
            </a:r>
            <a:r>
              <a:rPr lang="ru-RU" i="1" dirty="0" err="1"/>
              <a:t>її</a:t>
            </a:r>
            <a:r>
              <a:rPr lang="ru-RU" i="1" dirty="0"/>
              <a:t> дисбаланс </a:t>
            </a:r>
            <a:r>
              <a:rPr lang="ru-RU" i="1" dirty="0" err="1"/>
              <a:t>з</a:t>
            </a:r>
            <a:r>
              <a:rPr lang="ru-RU" i="1" dirty="0"/>
              <a:t> </a:t>
            </a:r>
            <a:r>
              <a:rPr lang="ru-RU" i="1" dirty="0" err="1"/>
              <a:t>рівнем</a:t>
            </a:r>
            <a:r>
              <a:rPr lang="ru-RU" i="1" dirty="0"/>
              <a:t> </a:t>
            </a:r>
            <a:r>
              <a:rPr lang="ru-RU" i="1" dirty="0" err="1"/>
              <a:t>домагань</a:t>
            </a:r>
            <a:r>
              <a:rPr lang="ru-RU" i="1" dirty="0"/>
              <a:t>, </a:t>
            </a:r>
            <a:r>
              <a:rPr lang="ru-RU" i="1" dirty="0" err="1"/>
              <a:t>який</a:t>
            </a:r>
            <a:r>
              <a:rPr lang="ru-RU" i="1" dirty="0"/>
              <a:t> </a:t>
            </a:r>
            <a:r>
              <a:rPr lang="ru-RU" i="1" dirty="0" err="1"/>
              <a:t>має</a:t>
            </a:r>
            <a:r>
              <a:rPr lang="ru-RU" i="1" dirty="0"/>
              <a:t> </a:t>
            </a:r>
            <a:r>
              <a:rPr lang="ru-RU" i="1" dirty="0" err="1"/>
              <a:t>завищений</a:t>
            </a:r>
            <a:r>
              <a:rPr lang="ru-RU" i="1" dirty="0"/>
              <a:t> характер. </a:t>
            </a:r>
            <a:r>
              <a:rPr lang="ru-RU" i="1" dirty="0" err="1" smtClean="0"/>
              <a:t>Самооцінка</a:t>
            </a:r>
            <a:r>
              <a:rPr lang="ru-RU" i="1" dirty="0" smtClean="0"/>
              <a:t>  </a:t>
            </a:r>
            <a:r>
              <a:rPr lang="ru-RU" i="1" dirty="0" err="1"/>
              <a:t>підлітком</a:t>
            </a:r>
            <a:r>
              <a:rPr lang="ru-RU" i="1" dirty="0"/>
              <a:t> </a:t>
            </a:r>
            <a:r>
              <a:rPr lang="ru-RU" i="1" dirty="0" err="1"/>
              <a:t>своїх</a:t>
            </a:r>
            <a:r>
              <a:rPr lang="ru-RU" i="1" dirty="0"/>
              <a:t> </a:t>
            </a:r>
            <a:r>
              <a:rPr lang="ru-RU" i="1" dirty="0" err="1"/>
              <a:t>успіхів</a:t>
            </a:r>
            <a:r>
              <a:rPr lang="ru-RU" i="1" dirty="0"/>
              <a:t> в </a:t>
            </a:r>
            <a:r>
              <a:rPr lang="ru-RU" i="1" dirty="0" err="1" smtClean="0"/>
              <a:t>навчанні</a:t>
            </a:r>
            <a:r>
              <a:rPr lang="ru-RU" i="1" dirty="0" smtClean="0"/>
              <a:t> </a:t>
            </a:r>
            <a:r>
              <a:rPr lang="ru-RU" i="1" dirty="0" err="1"/>
              <a:t>і</a:t>
            </a:r>
            <a:r>
              <a:rPr lang="ru-RU" i="1" dirty="0"/>
              <a:t> </a:t>
            </a:r>
            <a:r>
              <a:rPr lang="ru-RU" i="1" dirty="0" err="1"/>
              <a:t>праці</a:t>
            </a:r>
            <a:r>
              <a:rPr lang="ru-RU" i="1" dirty="0"/>
              <a:t> </a:t>
            </a:r>
            <a:r>
              <a:rPr lang="ru-RU" i="1" dirty="0" err="1"/>
              <a:t>може</a:t>
            </a:r>
            <a:r>
              <a:rPr lang="ru-RU" i="1" dirty="0"/>
              <a:t> </a:t>
            </a:r>
            <a:r>
              <a:rPr lang="ru-RU" i="1" dirty="0" err="1"/>
              <a:t>вступати</a:t>
            </a:r>
            <a:r>
              <a:rPr lang="ru-RU" i="1" dirty="0"/>
              <a:t> в </a:t>
            </a:r>
            <a:r>
              <a:rPr lang="ru-RU" i="1" dirty="0" err="1"/>
              <a:t>конфлікт</a:t>
            </a:r>
            <a:r>
              <a:rPr lang="ru-RU" i="1" dirty="0"/>
              <a:t> </a:t>
            </a:r>
            <a:r>
              <a:rPr lang="ru-RU" i="1" dirty="0" err="1"/>
              <a:t>з</a:t>
            </a:r>
            <a:r>
              <a:rPr lang="ru-RU" i="1" dirty="0"/>
              <a:t> </a:t>
            </a:r>
            <a:r>
              <a:rPr lang="ru-RU" i="1" dirty="0" err="1"/>
              <a:t>його</a:t>
            </a:r>
            <a:r>
              <a:rPr lang="ru-RU" i="1" dirty="0"/>
              <a:t> </a:t>
            </a:r>
            <a:r>
              <a:rPr lang="ru-RU" i="1" dirty="0" err="1"/>
              <a:t>власними</a:t>
            </a:r>
            <a:r>
              <a:rPr lang="ru-RU" i="1" dirty="0"/>
              <a:t> </a:t>
            </a:r>
            <a:r>
              <a:rPr lang="ru-RU" i="1" dirty="0" err="1"/>
              <a:t>домаганнями</a:t>
            </a:r>
            <a:r>
              <a:rPr lang="ru-RU" i="1" dirty="0"/>
              <a:t>, </a:t>
            </a:r>
            <a:r>
              <a:rPr lang="ru-RU" i="1" dirty="0" err="1"/>
              <a:t>які</a:t>
            </a:r>
            <a:r>
              <a:rPr lang="ru-RU" i="1" dirty="0"/>
              <a:t> </a:t>
            </a:r>
            <a:r>
              <a:rPr lang="ru-RU" i="1" dirty="0" err="1"/>
              <a:t>він</a:t>
            </a:r>
            <a:r>
              <a:rPr lang="ru-RU" i="1" dirty="0"/>
              <a:t> не в </a:t>
            </a:r>
            <a:r>
              <a:rPr lang="ru-RU" i="1" dirty="0" err="1"/>
              <a:t>змозі</a:t>
            </a:r>
            <a:r>
              <a:rPr lang="ru-RU" i="1" dirty="0"/>
              <a:t> </a:t>
            </a:r>
            <a:r>
              <a:rPr lang="ru-RU" i="1" dirty="0" err="1"/>
              <a:t>реалізувати</a:t>
            </a:r>
            <a:r>
              <a:rPr lang="ru-RU" i="1" dirty="0"/>
              <a:t>. </a:t>
            </a:r>
            <a:endParaRPr lang="uk-UA" dirty="0"/>
          </a:p>
        </p:txBody>
      </p:sp>
      <p:pic>
        <p:nvPicPr>
          <p:cNvPr id="4" name="Рисунок 3" descr="0_a1345_95832695_xl.jpg"/>
          <p:cNvPicPr>
            <a:picLocks noChangeAspect="1"/>
          </p:cNvPicPr>
          <p:nvPr/>
        </p:nvPicPr>
        <p:blipFill>
          <a:blip r:embed="rId2"/>
          <a:stretch>
            <a:fillRect/>
          </a:stretch>
        </p:blipFill>
        <p:spPr>
          <a:xfrm>
            <a:off x="5357818" y="4500570"/>
            <a:ext cx="3319273" cy="2214578"/>
          </a:xfrm>
          <a:prstGeom prst="rect">
            <a:avLst/>
          </a:prstGeom>
        </p:spPr>
      </p:pic>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428604"/>
            <a:ext cx="8229600" cy="6429396"/>
          </a:xfrm>
        </p:spPr>
        <p:txBody>
          <a:bodyPr>
            <a:normAutofit fontScale="77500" lnSpcReduction="20000"/>
          </a:bodyPr>
          <a:lstStyle/>
          <a:p>
            <a:pPr lvl="0">
              <a:buNone/>
            </a:pPr>
            <a:r>
              <a:rPr lang="ru-RU" i="1" dirty="0" err="1"/>
              <a:t>Умовним</a:t>
            </a:r>
            <a:r>
              <a:rPr lang="ru-RU" i="1" dirty="0"/>
              <a:t> </a:t>
            </a:r>
            <a:r>
              <a:rPr lang="ru-RU" i="1" dirty="0" err="1"/>
              <a:t>піком</a:t>
            </a:r>
            <a:r>
              <a:rPr lang="ru-RU" i="1" dirty="0"/>
              <a:t> переходу </a:t>
            </a:r>
            <a:r>
              <a:rPr lang="ru-RU" i="1" dirty="0" err="1"/>
              <a:t>від</a:t>
            </a:r>
            <a:r>
              <a:rPr lang="ru-RU" i="1" dirty="0"/>
              <a:t> </a:t>
            </a:r>
            <a:r>
              <a:rPr lang="ru-RU" i="1" dirty="0" err="1"/>
              <a:t>дитинства</a:t>
            </a:r>
            <a:r>
              <a:rPr lang="ru-RU" i="1" dirty="0"/>
              <a:t> до </a:t>
            </a:r>
            <a:r>
              <a:rPr lang="ru-RU" i="1" dirty="0" err="1"/>
              <a:t>дорослості</a:t>
            </a:r>
            <a:r>
              <a:rPr lang="ru-RU" i="1" dirty="0"/>
              <a:t> </a:t>
            </a:r>
            <a:r>
              <a:rPr lang="ru-RU" i="1" dirty="0" err="1"/>
              <a:t>можна</a:t>
            </a:r>
            <a:r>
              <a:rPr lang="ru-RU" i="1" dirty="0"/>
              <a:t> </a:t>
            </a:r>
            <a:r>
              <a:rPr lang="ru-RU" i="1" dirty="0" err="1"/>
              <a:t>вважати</a:t>
            </a:r>
            <a:r>
              <a:rPr lang="ru-RU" i="1" dirty="0"/>
              <a:t> </a:t>
            </a:r>
            <a:r>
              <a:rPr lang="ru-RU" i="1" dirty="0" err="1"/>
              <a:t>переживання</a:t>
            </a:r>
            <a:r>
              <a:rPr lang="ru-RU" i="1" dirty="0"/>
              <a:t> </a:t>
            </a:r>
            <a:r>
              <a:rPr lang="ru-RU" i="1" dirty="0" err="1"/>
              <a:t>підлітком</a:t>
            </a:r>
            <a:r>
              <a:rPr lang="ru-RU" i="1" dirty="0"/>
              <a:t> </a:t>
            </a:r>
            <a:r>
              <a:rPr lang="ru-RU" i="1" dirty="0" err="1"/>
              <a:t>кризи</a:t>
            </a:r>
            <a:r>
              <a:rPr lang="ru-RU" i="1" dirty="0"/>
              <a:t> 13 </a:t>
            </a:r>
            <a:r>
              <a:rPr lang="ru-RU" i="1" dirty="0" err="1"/>
              <a:t>років</a:t>
            </a:r>
            <a:r>
              <a:rPr lang="ru-RU" i="1" dirty="0"/>
              <a:t>, </a:t>
            </a:r>
            <a:r>
              <a:rPr lang="ru-RU" i="1" dirty="0" err="1"/>
              <a:t>з</a:t>
            </a:r>
            <a:r>
              <a:rPr lang="ru-RU" i="1" dirty="0"/>
              <a:t> </a:t>
            </a:r>
            <a:r>
              <a:rPr lang="ru-RU" i="1" dirty="0" err="1"/>
              <a:t>якою</a:t>
            </a:r>
            <a:r>
              <a:rPr lang="ru-RU" i="1" dirty="0"/>
              <a:t> </a:t>
            </a:r>
            <a:r>
              <a:rPr lang="ru-RU" i="1" dirty="0" err="1"/>
              <a:t>традиційно</a:t>
            </a:r>
            <a:r>
              <a:rPr lang="ru-RU" i="1" dirty="0"/>
              <a:t> </a:t>
            </a:r>
            <a:r>
              <a:rPr lang="ru-RU" i="1" dirty="0" err="1"/>
              <a:t>пов'язують</a:t>
            </a:r>
            <a:r>
              <a:rPr lang="ru-RU" i="1" dirty="0"/>
              <a:t> </a:t>
            </a:r>
            <a:r>
              <a:rPr lang="ru-RU" i="1" dirty="0" err="1"/>
              <a:t>головні</a:t>
            </a:r>
            <a:r>
              <a:rPr lang="ru-RU" i="1" dirty="0"/>
              <a:t> </a:t>
            </a:r>
            <a:r>
              <a:rPr lang="ru-RU" i="1" dirty="0" err="1">
                <a:solidFill>
                  <a:schemeClr val="bg1"/>
                </a:solidFill>
              </a:rPr>
              <a:t>трудн</a:t>
            </a:r>
            <a:r>
              <a:rPr lang="ru-RU" i="1" dirty="0" err="1"/>
              <a:t>ощі</a:t>
            </a:r>
            <a:r>
              <a:rPr lang="ru-RU" i="1" dirty="0"/>
              <a:t> </a:t>
            </a:r>
            <a:r>
              <a:rPr lang="ru-RU" i="1" dirty="0" err="1"/>
              <a:t>підліткового</a:t>
            </a:r>
            <a:r>
              <a:rPr lang="ru-RU" i="1" dirty="0"/>
              <a:t> </a:t>
            </a:r>
            <a:r>
              <a:rPr lang="ru-RU" i="1" dirty="0" err="1"/>
              <a:t>віку</a:t>
            </a:r>
            <a:r>
              <a:rPr lang="ru-RU" i="1" dirty="0" smtClean="0"/>
              <a:t>.</a:t>
            </a:r>
            <a:r>
              <a:rPr lang="ru-RU" i="1" dirty="0"/>
              <a:t> </a:t>
            </a:r>
            <a:r>
              <a:rPr lang="ru-RU" i="1" dirty="0" err="1"/>
              <a:t>Переживання</a:t>
            </a:r>
            <a:r>
              <a:rPr lang="ru-RU" i="1" dirty="0"/>
              <a:t> </a:t>
            </a:r>
            <a:r>
              <a:rPr lang="ru-RU" i="1" dirty="0" err="1"/>
              <a:t>підлітком</a:t>
            </a:r>
            <a:r>
              <a:rPr lang="ru-RU" i="1" dirty="0"/>
              <a:t> </a:t>
            </a:r>
            <a:r>
              <a:rPr lang="ru-RU" i="1" dirty="0" err="1"/>
              <a:t>кризи</a:t>
            </a:r>
            <a:r>
              <a:rPr lang="ru-RU" i="1" dirty="0"/>
              <a:t> </a:t>
            </a:r>
            <a:r>
              <a:rPr lang="ru-RU" i="1" dirty="0" err="1"/>
              <a:t>зумовлене</a:t>
            </a:r>
            <a:r>
              <a:rPr lang="ru-RU" i="1" dirty="0"/>
              <a:t> </a:t>
            </a:r>
            <a:r>
              <a:rPr lang="ru-RU" i="1" dirty="0" err="1"/>
              <a:t>загостренням</a:t>
            </a:r>
            <a:r>
              <a:rPr lang="ru-RU" i="1" dirty="0"/>
              <a:t> </a:t>
            </a:r>
            <a:r>
              <a:rPr lang="ru-RU" i="1" dirty="0" err="1"/>
              <a:t>базових</a:t>
            </a:r>
            <a:r>
              <a:rPr lang="ru-RU" i="1" dirty="0"/>
              <a:t> </a:t>
            </a:r>
            <a:r>
              <a:rPr lang="ru-RU" i="1" dirty="0" err="1"/>
              <a:t>суперечн</a:t>
            </a:r>
            <a:r>
              <a:rPr lang="ru-RU" i="1" dirty="0" err="1">
                <a:solidFill>
                  <a:schemeClr val="bg1"/>
                </a:solidFill>
              </a:rPr>
              <a:t>остей</a:t>
            </a:r>
            <a:r>
              <a:rPr lang="ru-RU" i="1" dirty="0">
                <a:solidFill>
                  <a:schemeClr val="bg1"/>
                </a:solidFill>
              </a:rPr>
              <a:t> </a:t>
            </a:r>
            <a:r>
              <a:rPr lang="ru-RU" i="1" dirty="0" err="1">
                <a:solidFill>
                  <a:schemeClr val="bg1"/>
                </a:solidFill>
              </a:rPr>
              <a:t>віку</a:t>
            </a:r>
            <a:r>
              <a:rPr lang="ru-RU" i="1" dirty="0">
                <a:solidFill>
                  <a:schemeClr val="bg1"/>
                </a:solidFill>
              </a:rPr>
              <a:t>: </a:t>
            </a:r>
            <a:r>
              <a:rPr lang="ru-RU" i="1" dirty="0" err="1"/>
              <a:t>між</a:t>
            </a:r>
            <a:r>
              <a:rPr lang="ru-RU" i="1" dirty="0"/>
              <a:t> </a:t>
            </a:r>
            <a:r>
              <a:rPr lang="ru-RU" i="1" dirty="0" err="1"/>
              <a:t>сформованим</a:t>
            </a:r>
            <a:r>
              <a:rPr lang="ru-RU" i="1" dirty="0"/>
              <a:t> </a:t>
            </a:r>
            <a:r>
              <a:rPr lang="ru-RU" i="1" dirty="0" err="1"/>
              <a:t>почуттям</a:t>
            </a:r>
            <a:r>
              <a:rPr lang="ru-RU" i="1" dirty="0"/>
              <a:t> </a:t>
            </a:r>
            <a:r>
              <a:rPr lang="ru-RU" i="1" dirty="0" err="1"/>
              <a:t>дорослості</a:t>
            </a:r>
            <a:r>
              <a:rPr lang="ru-RU" i="1" dirty="0"/>
              <a:t> та </a:t>
            </a:r>
            <a:r>
              <a:rPr lang="ru-RU" i="1" dirty="0" err="1"/>
              <a:t>відсутністю</a:t>
            </a:r>
            <a:r>
              <a:rPr lang="ru-RU" i="1" dirty="0"/>
              <a:t> </a:t>
            </a:r>
            <a:r>
              <a:rPr lang="ru-RU" i="1" dirty="0" err="1"/>
              <a:t>адекватних</a:t>
            </a:r>
            <a:r>
              <a:rPr lang="ru-RU" i="1" dirty="0"/>
              <a:t> </a:t>
            </a:r>
            <a:r>
              <a:rPr lang="ru-RU" i="1" dirty="0" err="1"/>
              <a:t>способів</a:t>
            </a:r>
            <a:r>
              <a:rPr lang="ru-RU" i="1" dirty="0"/>
              <a:t> </a:t>
            </a:r>
            <a:r>
              <a:rPr lang="ru-RU" i="1" dirty="0" err="1"/>
              <a:t>її</a:t>
            </a:r>
            <a:r>
              <a:rPr lang="ru-RU" i="1" dirty="0"/>
              <a:t> </a:t>
            </a:r>
            <a:r>
              <a:rPr lang="ru-RU" i="1" dirty="0" err="1"/>
              <a:t>підтвердження</a:t>
            </a:r>
            <a:r>
              <a:rPr lang="ru-RU" i="1" dirty="0"/>
              <a:t>, а </a:t>
            </a:r>
            <a:r>
              <a:rPr lang="ru-RU" i="1" dirty="0" err="1"/>
              <a:t>також</a:t>
            </a:r>
            <a:r>
              <a:rPr lang="ru-RU" i="1" dirty="0"/>
              <a:t> </a:t>
            </a:r>
            <a:r>
              <a:rPr lang="ru-RU" i="1" dirty="0" err="1"/>
              <a:t>між</a:t>
            </a:r>
            <a:r>
              <a:rPr lang="ru-RU" i="1" dirty="0"/>
              <a:t> </a:t>
            </a:r>
            <a:r>
              <a:rPr lang="ru-RU" i="1" dirty="0" err="1"/>
              <a:t>прагненням</a:t>
            </a:r>
            <a:r>
              <a:rPr lang="ru-RU" i="1" dirty="0"/>
              <a:t> </a:t>
            </a:r>
            <a:r>
              <a:rPr lang="ru-RU" i="1" dirty="0" err="1"/>
              <a:t>підлітка</a:t>
            </a:r>
            <a:r>
              <a:rPr lang="ru-RU" i="1" dirty="0"/>
              <a:t> до </a:t>
            </a:r>
            <a:r>
              <a:rPr lang="ru-RU" i="1" dirty="0" err="1"/>
              <a:t>самостійності</a:t>
            </a:r>
            <a:r>
              <a:rPr lang="ru-RU" i="1" dirty="0"/>
              <a:t>, </a:t>
            </a:r>
            <a:r>
              <a:rPr lang="ru-RU" i="1" dirty="0" err="1"/>
              <a:t>самоствердження</a:t>
            </a:r>
            <a:r>
              <a:rPr lang="ru-RU" i="1" dirty="0"/>
              <a:t> </a:t>
            </a:r>
            <a:r>
              <a:rPr lang="ru-RU" i="1" dirty="0" err="1"/>
              <a:t>й</a:t>
            </a:r>
            <a:r>
              <a:rPr lang="ru-RU" i="1" dirty="0"/>
              <a:t> контролем, </a:t>
            </a:r>
            <a:r>
              <a:rPr lang="ru-RU" i="1" dirty="0" err="1"/>
              <a:t>опікою</a:t>
            </a:r>
            <a:r>
              <a:rPr lang="ru-RU" i="1" dirty="0"/>
              <a:t> </a:t>
            </a:r>
            <a:r>
              <a:rPr lang="ru-RU" i="1" dirty="0" err="1"/>
              <a:t>зі</a:t>
            </a:r>
            <a:r>
              <a:rPr lang="ru-RU" i="1" dirty="0"/>
              <a:t> </a:t>
            </a:r>
            <a:r>
              <a:rPr lang="ru-RU" i="1" dirty="0" err="1"/>
              <a:t>сторони</a:t>
            </a:r>
            <a:r>
              <a:rPr lang="ru-RU" i="1" dirty="0"/>
              <a:t> </a:t>
            </a:r>
            <a:r>
              <a:rPr lang="ru-RU" i="1" dirty="0" err="1"/>
              <a:t>дорослих</a:t>
            </a:r>
            <a:r>
              <a:rPr lang="ru-RU" i="1" dirty="0"/>
              <a:t>. </a:t>
            </a:r>
            <a:r>
              <a:rPr lang="ru-RU" i="1" dirty="0" err="1"/>
              <a:t>Відповідно</a:t>
            </a:r>
            <a:r>
              <a:rPr lang="ru-RU" i="1" dirty="0"/>
              <a:t>, ломка </a:t>
            </a:r>
            <a:r>
              <a:rPr lang="ru-RU" i="1" dirty="0" err="1"/>
              <a:t>старих</a:t>
            </a:r>
            <a:r>
              <a:rPr lang="ru-RU" i="1" dirty="0"/>
              <a:t> </a:t>
            </a:r>
            <a:r>
              <a:rPr lang="ru-RU" i="1" dirty="0" err="1"/>
              <a:t>психологічних</a:t>
            </a:r>
            <a:r>
              <a:rPr lang="ru-RU" i="1" dirty="0"/>
              <a:t> структур приводить до </a:t>
            </a:r>
            <a:r>
              <a:rPr lang="ru-RU" i="1" dirty="0" err="1"/>
              <a:t>вибуху</a:t>
            </a:r>
            <a:r>
              <a:rPr lang="ru-RU" i="1" dirty="0"/>
              <a:t> </a:t>
            </a:r>
            <a:r>
              <a:rPr lang="ru-RU" i="1" dirty="0" err="1"/>
              <a:t>неслухняності</a:t>
            </a:r>
            <a:r>
              <a:rPr lang="ru-RU" i="1" dirty="0"/>
              <a:t>, </a:t>
            </a:r>
            <a:r>
              <a:rPr lang="ru-RU" i="1" dirty="0" err="1"/>
              <a:t>грубощів</a:t>
            </a:r>
            <a:r>
              <a:rPr lang="ru-RU" i="1" dirty="0"/>
              <a:t>, </a:t>
            </a:r>
            <a:r>
              <a:rPr lang="ru-RU" i="1" dirty="0" err="1"/>
              <a:t>негативізму</a:t>
            </a:r>
            <a:r>
              <a:rPr lang="ru-RU" i="1" dirty="0"/>
              <a:t> </a:t>
            </a:r>
            <a:r>
              <a:rPr lang="ru-RU" i="1" dirty="0" err="1"/>
              <a:t>підлітка</a:t>
            </a:r>
            <a:r>
              <a:rPr lang="ru-RU" i="1" dirty="0"/>
              <a:t>.</a:t>
            </a:r>
            <a:endParaRPr lang="uk-UA" dirty="0"/>
          </a:p>
          <a:p>
            <a:pPr lvl="0">
              <a:buNone/>
            </a:pPr>
            <a:r>
              <a:rPr lang="ru-RU" i="1" dirty="0" err="1"/>
              <a:t>Підліткова</a:t>
            </a:r>
            <a:r>
              <a:rPr lang="ru-RU" i="1" dirty="0"/>
              <a:t> криза </a:t>
            </a:r>
            <a:r>
              <a:rPr lang="ru-RU" i="1" dirty="0" err="1"/>
              <a:t>відрізняється</a:t>
            </a:r>
            <a:r>
              <a:rPr lang="ru-RU" i="1" dirty="0"/>
              <a:t> </a:t>
            </a:r>
            <a:r>
              <a:rPr lang="ru-RU" i="1" dirty="0" err="1"/>
              <a:t>від</a:t>
            </a:r>
            <a:r>
              <a:rPr lang="ru-RU" i="1" dirty="0"/>
              <a:t> </a:t>
            </a:r>
            <a:r>
              <a:rPr lang="ru-RU" i="1" dirty="0" err="1"/>
              <a:t>інших</a:t>
            </a:r>
            <a:r>
              <a:rPr lang="ru-RU" i="1" dirty="0"/>
              <a:t> </a:t>
            </a:r>
            <a:r>
              <a:rPr lang="ru-RU" i="1" dirty="0" err="1"/>
              <a:t>вікових</a:t>
            </a:r>
            <a:r>
              <a:rPr lang="ru-RU" i="1" dirty="0"/>
              <a:t> криз </a:t>
            </a:r>
            <a:r>
              <a:rPr lang="ru-RU" i="1" dirty="0" err="1"/>
              <a:t>довшою</a:t>
            </a:r>
            <a:r>
              <a:rPr lang="ru-RU" i="1" dirty="0"/>
              <a:t> </a:t>
            </a:r>
            <a:r>
              <a:rPr lang="ru-RU" i="1" dirty="0" err="1"/>
              <a:t>тривалістю</a:t>
            </a:r>
            <a:r>
              <a:rPr lang="ru-RU" i="1" dirty="0"/>
              <a:t>. </a:t>
            </a:r>
            <a:r>
              <a:rPr lang="ru-RU" i="1" dirty="0" err="1"/>
              <a:t>Слід</a:t>
            </a:r>
            <a:r>
              <a:rPr lang="ru-RU" i="1" dirty="0"/>
              <a:t> </a:t>
            </a:r>
            <a:r>
              <a:rPr lang="ru-RU" i="1" dirty="0" err="1"/>
              <a:t>зазначити</a:t>
            </a:r>
            <a:r>
              <a:rPr lang="ru-RU" i="1" dirty="0"/>
              <a:t>, </a:t>
            </a:r>
            <a:r>
              <a:rPr lang="ru-RU" i="1" dirty="0" err="1"/>
              <a:t>що</a:t>
            </a:r>
            <a:r>
              <a:rPr lang="ru-RU" i="1" dirty="0"/>
              <a:t> </a:t>
            </a:r>
            <a:r>
              <a:rPr lang="ru-RU" i="1" dirty="0" err="1"/>
              <a:t>бувають</a:t>
            </a:r>
            <a:r>
              <a:rPr lang="ru-RU" i="1" dirty="0"/>
              <a:t> </a:t>
            </a:r>
            <a:r>
              <a:rPr lang="ru-RU" i="1" dirty="0" err="1"/>
              <a:t>випадки</a:t>
            </a:r>
            <a:r>
              <a:rPr lang="ru-RU" i="1" dirty="0"/>
              <a:t> </a:t>
            </a:r>
            <a:r>
              <a:rPr lang="ru-RU" i="1" dirty="0" err="1"/>
              <a:t>безкризового</a:t>
            </a:r>
            <a:r>
              <a:rPr lang="ru-RU" i="1" dirty="0"/>
              <a:t> </a:t>
            </a:r>
            <a:r>
              <a:rPr lang="ru-RU" i="1" dirty="0" err="1"/>
              <a:t>розвитку</a:t>
            </a:r>
            <a:r>
              <a:rPr lang="ru-RU" i="1" dirty="0"/>
              <a:t> </a:t>
            </a:r>
            <a:r>
              <a:rPr lang="ru-RU" i="1" dirty="0" err="1"/>
              <a:t>підлітка</a:t>
            </a:r>
            <a:r>
              <a:rPr lang="ru-RU" i="1" dirty="0"/>
              <a:t>, </a:t>
            </a:r>
            <a:r>
              <a:rPr lang="ru-RU" i="1" dirty="0" err="1"/>
              <a:t>якщо</a:t>
            </a:r>
            <a:r>
              <a:rPr lang="ru-RU" i="1" dirty="0"/>
              <a:t> </a:t>
            </a:r>
            <a:r>
              <a:rPr lang="ru-RU" i="1" dirty="0" err="1"/>
              <a:t>дорослі</a:t>
            </a:r>
            <a:r>
              <a:rPr lang="ru-RU" i="1" dirty="0"/>
              <a:t> </a:t>
            </a:r>
            <a:r>
              <a:rPr lang="ru-RU" i="1" dirty="0" err="1"/>
              <a:t>чутливо</a:t>
            </a:r>
            <a:r>
              <a:rPr lang="ru-RU" i="1" dirty="0"/>
              <a:t> </a:t>
            </a:r>
            <a:r>
              <a:rPr lang="ru-RU" i="1" dirty="0" err="1"/>
              <a:t>ставляться</a:t>
            </a:r>
            <a:r>
              <a:rPr lang="ru-RU" i="1" dirty="0"/>
              <a:t> до потреб </a:t>
            </a:r>
            <a:r>
              <a:rPr lang="ru-RU" i="1" dirty="0" err="1"/>
              <a:t>дитини</a:t>
            </a:r>
            <a:r>
              <a:rPr lang="ru-RU" i="1" dirty="0"/>
              <a:t> </a:t>
            </a:r>
            <a:r>
              <a:rPr lang="ru-RU" i="1" dirty="0" err="1"/>
              <a:t>цього</a:t>
            </a:r>
            <a:r>
              <a:rPr lang="ru-RU" i="1" dirty="0"/>
              <a:t> </a:t>
            </a:r>
            <a:r>
              <a:rPr lang="ru-RU" i="1" dirty="0" err="1"/>
              <a:t>віку</a:t>
            </a:r>
            <a:r>
              <a:rPr lang="ru-RU" i="1" dirty="0"/>
              <a:t> </a:t>
            </a:r>
            <a:r>
              <a:rPr lang="ru-RU" i="1" dirty="0" err="1"/>
              <a:t>і</a:t>
            </a:r>
            <a:r>
              <a:rPr lang="ru-RU" i="1" dirty="0"/>
              <a:t> </a:t>
            </a:r>
            <a:r>
              <a:rPr lang="ru-RU" i="1" dirty="0" err="1"/>
              <a:t>вчасно</a:t>
            </a:r>
            <a:r>
              <a:rPr lang="ru-RU" i="1" dirty="0"/>
              <a:t> </a:t>
            </a:r>
            <a:r>
              <a:rPr lang="ru-RU" i="1" dirty="0" err="1"/>
              <a:t>перебудовують</a:t>
            </a:r>
            <a:r>
              <a:rPr lang="ru-RU" i="1" dirty="0"/>
              <a:t> </a:t>
            </a:r>
            <a:r>
              <a:rPr lang="ru-RU" i="1" dirty="0" err="1"/>
              <a:t>взаємини</a:t>
            </a:r>
            <a:r>
              <a:rPr lang="ru-RU" i="1" dirty="0"/>
              <a:t> </a:t>
            </a:r>
            <a:r>
              <a:rPr lang="ru-RU" i="1" dirty="0" err="1"/>
              <a:t>з</a:t>
            </a:r>
            <a:r>
              <a:rPr lang="ru-RU" i="1" dirty="0"/>
              <a:t> ними. </a:t>
            </a:r>
            <a:r>
              <a:rPr lang="ru-RU" i="1" dirty="0" err="1"/>
              <a:t>Іноді</a:t>
            </a:r>
            <a:r>
              <a:rPr lang="ru-RU" i="1" dirty="0"/>
              <a:t> </a:t>
            </a:r>
            <a:r>
              <a:rPr lang="ru-RU" i="1" dirty="0" err="1"/>
              <a:t>безкризовий</a:t>
            </a:r>
            <a:r>
              <a:rPr lang="ru-RU" i="1" dirty="0"/>
              <a:t> </a:t>
            </a:r>
            <a:r>
              <a:rPr lang="ru-RU" i="1" dirty="0" err="1"/>
              <a:t>розвиток</a:t>
            </a:r>
            <a:r>
              <a:rPr lang="ru-RU" i="1" dirty="0"/>
              <a:t> </a:t>
            </a:r>
            <a:r>
              <a:rPr lang="ru-RU" i="1" dirty="0" err="1"/>
              <a:t>підлітка</a:t>
            </a:r>
            <a:r>
              <a:rPr lang="ru-RU" i="1" dirty="0"/>
              <a:t> </a:t>
            </a:r>
            <a:r>
              <a:rPr lang="ru-RU" i="1" dirty="0" err="1"/>
              <a:t>може</a:t>
            </a:r>
            <a:r>
              <a:rPr lang="ru-RU" i="1" dirty="0"/>
              <a:t> бути </a:t>
            </a:r>
            <a:r>
              <a:rPr lang="ru-RU" i="1" dirty="0" err="1"/>
              <a:t>лише</a:t>
            </a:r>
            <a:r>
              <a:rPr lang="ru-RU" i="1" dirty="0"/>
              <a:t> </a:t>
            </a:r>
            <a:r>
              <a:rPr lang="ru-RU" i="1" dirty="0" err="1"/>
              <a:t>вдаваним</a:t>
            </a:r>
            <a:r>
              <a:rPr lang="ru-RU" i="1" dirty="0"/>
              <a:t>, а </a:t>
            </a:r>
            <a:r>
              <a:rPr lang="ru-RU" i="1" dirty="0" err="1"/>
              <a:t>насправді</a:t>
            </a:r>
            <a:r>
              <a:rPr lang="ru-RU" i="1" dirty="0"/>
              <a:t> </a:t>
            </a:r>
            <a:r>
              <a:rPr lang="ru-RU" i="1" dirty="0" err="1"/>
              <a:t>проходити</a:t>
            </a:r>
            <a:r>
              <a:rPr lang="ru-RU" i="1" dirty="0"/>
              <a:t> в </a:t>
            </a:r>
            <a:r>
              <a:rPr lang="ru-RU" i="1" dirty="0" err="1"/>
              <a:t>прихованій</a:t>
            </a:r>
            <a:r>
              <a:rPr lang="ru-RU" i="1" dirty="0"/>
              <a:t> </a:t>
            </a:r>
            <a:r>
              <a:rPr lang="ru-RU" i="1" dirty="0" err="1"/>
              <a:t>формі</a:t>
            </a:r>
            <a:r>
              <a:rPr lang="ru-RU" i="1" dirty="0"/>
              <a:t> </a:t>
            </a:r>
            <a:r>
              <a:rPr lang="ru-RU" i="1" dirty="0" err="1"/>
              <a:t>або</a:t>
            </a:r>
            <a:r>
              <a:rPr lang="ru-RU" i="1" dirty="0"/>
              <a:t> </a:t>
            </a:r>
            <a:r>
              <a:rPr lang="ru-RU" i="1" dirty="0" err="1"/>
              <a:t>зміщуватись</a:t>
            </a:r>
            <a:r>
              <a:rPr lang="ru-RU" i="1" dirty="0"/>
              <a:t> у </a:t>
            </a:r>
            <a:r>
              <a:rPr lang="ru-RU" i="1" dirty="0" err="1"/>
              <a:t>часі</a:t>
            </a:r>
            <a:r>
              <a:rPr lang="ru-RU" i="1" dirty="0"/>
              <a:t>.</a:t>
            </a:r>
            <a:endParaRPr lang="uk-UA" dirty="0"/>
          </a:p>
          <a:p>
            <a:endParaRPr lang="uk-UA" dirty="0"/>
          </a:p>
        </p:txBody>
      </p:sp>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85728"/>
            <a:ext cx="8229600" cy="4525963"/>
          </a:xfrm>
        </p:spPr>
        <p:txBody>
          <a:bodyPr>
            <a:normAutofit/>
          </a:bodyPr>
          <a:lstStyle/>
          <a:p>
            <a:r>
              <a:rPr lang="ru-RU" dirty="0" err="1"/>
              <a:t>Однак</a:t>
            </a:r>
            <a:r>
              <a:rPr lang="ru-RU" dirty="0"/>
              <a:t>, попри немало </a:t>
            </a:r>
            <a:r>
              <a:rPr lang="ru-RU" dirty="0" err="1"/>
              <a:t>переживань</a:t>
            </a:r>
            <a:r>
              <a:rPr lang="ru-RU" dirty="0"/>
              <a:t> </a:t>
            </a:r>
            <a:r>
              <a:rPr lang="ru-RU" dirty="0" err="1"/>
              <a:t>і</a:t>
            </a:r>
            <a:r>
              <a:rPr lang="ru-RU" dirty="0"/>
              <a:t> </a:t>
            </a:r>
            <a:r>
              <a:rPr lang="ru-RU" dirty="0" err="1"/>
              <a:t>неприємних</a:t>
            </a:r>
            <a:r>
              <a:rPr lang="ru-RU" dirty="0"/>
              <a:t> </a:t>
            </a:r>
            <a:r>
              <a:rPr lang="ru-RU" dirty="0" err="1"/>
              <a:t>відкриттів</a:t>
            </a:r>
            <a:r>
              <a:rPr lang="ru-RU" dirty="0"/>
              <a:t>, </a:t>
            </a:r>
            <a:r>
              <a:rPr lang="ru-RU" dirty="0" err="1" smtClean="0"/>
              <a:t>дорослість</a:t>
            </a:r>
            <a:r>
              <a:rPr lang="ru-RU" dirty="0" smtClean="0"/>
              <a:t> </a:t>
            </a:r>
            <a:r>
              <a:rPr lang="ru-RU" dirty="0" err="1"/>
              <a:t>збагачується</a:t>
            </a:r>
            <a:r>
              <a:rPr lang="ru-RU" dirty="0"/>
              <a:t> </a:t>
            </a:r>
            <a:r>
              <a:rPr lang="ru-RU" dirty="0" err="1"/>
              <a:t>життєвою</a:t>
            </a:r>
            <a:r>
              <a:rPr lang="ru-RU" dirty="0"/>
              <a:t> </a:t>
            </a:r>
            <a:r>
              <a:rPr lang="ru-RU" dirty="0" err="1"/>
              <a:t>мудрістю</a:t>
            </a:r>
            <a:r>
              <a:rPr lang="ru-RU" dirty="0"/>
              <a:t>, </a:t>
            </a:r>
            <a:r>
              <a:rPr lang="ru-RU" dirty="0" err="1"/>
              <a:t>знаходить</a:t>
            </a:r>
            <a:r>
              <a:rPr lang="ru-RU" dirty="0"/>
              <a:t> </a:t>
            </a:r>
            <a:r>
              <a:rPr lang="ru-RU" dirty="0" err="1"/>
              <a:t>собі</a:t>
            </a:r>
            <a:r>
              <a:rPr lang="ru-RU" dirty="0"/>
              <a:t> </a:t>
            </a:r>
            <a:r>
              <a:rPr lang="ru-RU" dirty="0" err="1"/>
              <a:t>достойне</a:t>
            </a:r>
            <a:r>
              <a:rPr lang="ru-RU" dirty="0"/>
              <a:t> </a:t>
            </a:r>
            <a:r>
              <a:rPr lang="ru-RU" dirty="0" err="1"/>
              <a:t>місце</a:t>
            </a:r>
            <a:r>
              <a:rPr lang="ru-RU" dirty="0"/>
              <a:t> </a:t>
            </a:r>
            <a:r>
              <a:rPr lang="ru-RU" dirty="0" err="1"/>
              <a:t>і</a:t>
            </a:r>
            <a:r>
              <a:rPr lang="ru-RU" dirty="0"/>
              <a:t> </a:t>
            </a:r>
            <a:r>
              <a:rPr lang="ru-RU" dirty="0" err="1"/>
              <a:t>обирає</a:t>
            </a:r>
            <a:r>
              <a:rPr lang="ru-RU" dirty="0"/>
              <a:t> </a:t>
            </a:r>
            <a:r>
              <a:rPr lang="ru-RU" dirty="0" err="1"/>
              <a:t>адекватні</a:t>
            </a:r>
            <a:r>
              <a:rPr lang="ru-RU" dirty="0"/>
              <a:t> </a:t>
            </a:r>
            <a:r>
              <a:rPr lang="ru-RU" dirty="0" err="1"/>
              <a:t>ролі</a:t>
            </a:r>
            <a:r>
              <a:rPr lang="ru-RU" dirty="0"/>
              <a:t> в </a:t>
            </a:r>
            <a:r>
              <a:rPr lang="ru-RU" dirty="0" err="1"/>
              <a:t>нових</a:t>
            </a:r>
            <a:r>
              <a:rPr lang="ru-RU" dirty="0"/>
              <a:t> </a:t>
            </a:r>
            <a:r>
              <a:rPr lang="ru-RU" dirty="0" err="1"/>
              <a:t>реаліях</a:t>
            </a:r>
            <a:r>
              <a:rPr lang="ru-RU" dirty="0"/>
              <a:t> </a:t>
            </a:r>
            <a:r>
              <a:rPr lang="ru-RU" dirty="0" err="1"/>
              <a:t>свого</a:t>
            </a:r>
            <a:r>
              <a:rPr lang="ru-RU" dirty="0"/>
              <a:t> </a:t>
            </a:r>
            <a:r>
              <a:rPr lang="ru-RU" dirty="0" err="1"/>
              <a:t>буття</a:t>
            </a:r>
            <a:r>
              <a:rPr lang="ru-RU" dirty="0"/>
              <a:t>, </a:t>
            </a:r>
            <a:r>
              <a:rPr lang="ru-RU" dirty="0" err="1"/>
              <a:t>розсудливо</a:t>
            </a:r>
            <a:r>
              <a:rPr lang="ru-RU" dirty="0"/>
              <a:t> </a:t>
            </a:r>
            <a:r>
              <a:rPr lang="ru-RU" dirty="0" err="1"/>
              <a:t>і</a:t>
            </a:r>
            <a:r>
              <a:rPr lang="ru-RU" dirty="0"/>
              <a:t> </a:t>
            </a:r>
            <a:r>
              <a:rPr lang="ru-RU" dirty="0" err="1"/>
              <a:t>зріло</a:t>
            </a:r>
            <a:r>
              <a:rPr lang="ru-RU" dirty="0"/>
              <a:t> </a:t>
            </a:r>
            <a:r>
              <a:rPr lang="ru-RU" dirty="0" err="1"/>
              <a:t>вдивляється</a:t>
            </a:r>
            <a:r>
              <a:rPr lang="ru-RU" dirty="0"/>
              <a:t> у </a:t>
            </a:r>
            <a:r>
              <a:rPr lang="ru-RU" dirty="0" err="1"/>
              <a:t>вічність</a:t>
            </a:r>
            <a:r>
              <a:rPr lang="ru-RU" dirty="0"/>
              <a:t>.</a:t>
            </a:r>
            <a:endParaRPr lang="uk-UA" dirty="0"/>
          </a:p>
          <a:p>
            <a:endParaRPr lang="uk-UA" dirty="0"/>
          </a:p>
        </p:txBody>
      </p:sp>
      <p:pic>
        <p:nvPicPr>
          <p:cNvPr id="5" name="Рисунок 4" descr="53923215_376839256234257_1368627213322158080_n.jpg"/>
          <p:cNvPicPr>
            <a:picLocks noChangeAspect="1"/>
          </p:cNvPicPr>
          <p:nvPr/>
        </p:nvPicPr>
        <p:blipFill>
          <a:blip r:embed="rId2"/>
          <a:stretch>
            <a:fillRect/>
          </a:stretch>
        </p:blipFill>
        <p:spPr>
          <a:xfrm>
            <a:off x="214282" y="3500438"/>
            <a:ext cx="4446861" cy="3214710"/>
          </a:xfrm>
          <a:prstGeom prst="rect">
            <a:avLst/>
          </a:prstGeom>
          <a:ln>
            <a:noFill/>
          </a:ln>
          <a:effectLst>
            <a:softEdge rad="112500"/>
          </a:effectLst>
        </p:spPr>
      </p:pic>
      <p:pic>
        <p:nvPicPr>
          <p:cNvPr id="6" name="Рисунок 5" descr="54731093_331824831013321_3716628139749670912_n.jpg"/>
          <p:cNvPicPr>
            <a:picLocks noChangeAspect="1"/>
          </p:cNvPicPr>
          <p:nvPr/>
        </p:nvPicPr>
        <p:blipFill>
          <a:blip r:embed="rId3"/>
          <a:stretch>
            <a:fillRect/>
          </a:stretch>
        </p:blipFill>
        <p:spPr>
          <a:xfrm>
            <a:off x="4714876" y="3500438"/>
            <a:ext cx="4286248" cy="3214686"/>
          </a:xfrm>
          <a:prstGeom prst="rect">
            <a:avLst/>
          </a:prstGeom>
          <a:ln>
            <a:noFill/>
          </a:ln>
          <a:effectLst>
            <a:softEdge rad="112500"/>
          </a:effectLst>
        </p:spPr>
      </p:pic>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8229600" cy="4525963"/>
          </a:xfrm>
        </p:spPr>
        <p:txBody>
          <a:bodyPr>
            <a:normAutofit lnSpcReduction="10000"/>
          </a:bodyPr>
          <a:lstStyle/>
          <a:p>
            <a:r>
              <a:rPr lang="uk-UA" sz="3600" dirty="0" smtClean="0"/>
              <a:t>Презентацію підготувала вчитель початкових класів </a:t>
            </a:r>
            <a:r>
              <a:rPr lang="uk-UA" sz="3600" dirty="0" err="1" smtClean="0"/>
              <a:t>Саврівської</a:t>
            </a:r>
            <a:r>
              <a:rPr lang="uk-UA" sz="3600" dirty="0" smtClean="0"/>
              <a:t> ЗШ І-ІІ ст. </a:t>
            </a:r>
            <a:r>
              <a:rPr lang="uk-UA" sz="3600" b="1" u="sng" dirty="0" err="1" smtClean="0"/>
              <a:t>Болтромюк</a:t>
            </a:r>
            <a:r>
              <a:rPr lang="uk-UA" sz="3600" b="1" u="sng" dirty="0" smtClean="0"/>
              <a:t> Олена Василівна</a:t>
            </a:r>
          </a:p>
          <a:p>
            <a:pPr>
              <a:buNone/>
            </a:pPr>
            <a:endParaRPr lang="uk-UA" sz="3600" b="1" u="sng" dirty="0" smtClean="0"/>
          </a:p>
          <a:p>
            <a:pPr>
              <a:buNone/>
            </a:pPr>
            <a:r>
              <a:rPr lang="uk-UA" sz="3600" u="sng" dirty="0" smtClean="0"/>
              <a:t>Використані матеріали:</a:t>
            </a:r>
          </a:p>
          <a:p>
            <a:r>
              <a:rPr lang="uk-UA" sz="3600" u="sng" dirty="0" smtClean="0"/>
              <a:t>Інтернет – ресурси </a:t>
            </a:r>
            <a:r>
              <a:rPr lang="en-US" sz="3600" dirty="0" smtClean="0">
                <a:hlinkClick r:id="rId2"/>
              </a:rPr>
              <a:t>https://pidruchniki.com/</a:t>
            </a:r>
            <a:endParaRPr lang="uk-UA" sz="3600" dirty="0" smtClean="0"/>
          </a:p>
          <a:p>
            <a:r>
              <a:rPr lang="uk-UA" sz="3600" u="sng" dirty="0" smtClean="0"/>
              <a:t>Фото </a:t>
            </a:r>
            <a:r>
              <a:rPr lang="en-US" sz="3600" dirty="0" smtClean="0">
                <a:hlinkClick r:id="rId3"/>
              </a:rPr>
              <a:t>https://www.facebook.com</a:t>
            </a:r>
            <a:endParaRPr lang="uk-UA" sz="3600" u="sng" dirty="0"/>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uk-UA" b="1" dirty="0" smtClean="0"/>
              <a:t>Психологія дорослості</a:t>
            </a:r>
            <a:endParaRPr lang="uk-UA" b="1" dirty="0"/>
          </a:p>
        </p:txBody>
      </p:sp>
      <p:sp>
        <p:nvSpPr>
          <p:cNvPr id="3" name="Содержимое 2"/>
          <p:cNvSpPr>
            <a:spLocks noGrp="1"/>
          </p:cNvSpPr>
          <p:nvPr>
            <p:ph idx="1"/>
          </p:nvPr>
        </p:nvSpPr>
        <p:spPr>
          <a:xfrm>
            <a:off x="571472" y="1000108"/>
            <a:ext cx="8229600" cy="5572164"/>
          </a:xfrm>
        </p:spPr>
        <p:txBody>
          <a:bodyPr>
            <a:normAutofit fontScale="92500" lnSpcReduction="10000"/>
          </a:bodyPr>
          <a:lstStyle/>
          <a:p>
            <a:endParaRPr lang="ru-RU" dirty="0" smtClean="0"/>
          </a:p>
          <a:p>
            <a:endParaRPr lang="ru-RU" dirty="0"/>
          </a:p>
          <a:p>
            <a:endParaRPr lang="ru-RU" dirty="0" smtClean="0"/>
          </a:p>
          <a:p>
            <a:endParaRPr lang="ru-RU" dirty="0"/>
          </a:p>
          <a:p>
            <a:r>
              <a:rPr lang="ru-RU" dirty="0" err="1" smtClean="0"/>
              <a:t>Дорослість</a:t>
            </a:r>
            <a:r>
              <a:rPr lang="ru-RU" dirty="0" smtClean="0"/>
              <a:t> </a:t>
            </a:r>
            <a:r>
              <a:rPr lang="ru-RU" dirty="0" err="1"/>
              <a:t>є</a:t>
            </a:r>
            <a:r>
              <a:rPr lang="ru-RU" dirty="0"/>
              <a:t> </a:t>
            </a:r>
            <a:r>
              <a:rPr lang="ru-RU" dirty="0" err="1"/>
              <a:t>найтривалішим</a:t>
            </a:r>
            <a:r>
              <a:rPr lang="ru-RU" dirty="0"/>
              <a:t> </a:t>
            </a:r>
            <a:r>
              <a:rPr lang="ru-RU" dirty="0" err="1"/>
              <a:t>періодом</a:t>
            </a:r>
            <a:r>
              <a:rPr lang="ru-RU" dirty="0"/>
              <a:t> </a:t>
            </a:r>
            <a:r>
              <a:rPr lang="ru-RU" dirty="0" err="1"/>
              <a:t>життя</a:t>
            </a:r>
            <a:r>
              <a:rPr lang="ru-RU" dirty="0"/>
              <a:t> </a:t>
            </a:r>
            <a:r>
              <a:rPr lang="ru-RU" dirty="0" err="1"/>
              <a:t>людини</a:t>
            </a:r>
            <a:r>
              <a:rPr lang="ru-RU" dirty="0"/>
              <a:t>, </a:t>
            </a:r>
            <a:r>
              <a:rPr lang="ru-RU" dirty="0" err="1"/>
              <a:t>протягом</a:t>
            </a:r>
            <a:r>
              <a:rPr lang="ru-RU" dirty="0"/>
              <a:t> </a:t>
            </a:r>
            <a:r>
              <a:rPr lang="ru-RU" dirty="0" err="1"/>
              <a:t>якого</a:t>
            </a:r>
            <a:r>
              <a:rPr lang="ru-RU" dirty="0"/>
              <a:t> вона </a:t>
            </a:r>
            <a:r>
              <a:rPr lang="ru-RU" dirty="0" err="1"/>
              <a:t>досягає</a:t>
            </a:r>
            <a:r>
              <a:rPr lang="ru-RU" dirty="0"/>
              <a:t> </a:t>
            </a:r>
            <a:r>
              <a:rPr lang="ru-RU" dirty="0" err="1"/>
              <a:t>найвищого</a:t>
            </a:r>
            <a:r>
              <a:rPr lang="ru-RU" dirty="0"/>
              <a:t> </a:t>
            </a:r>
            <a:r>
              <a:rPr lang="ru-RU" dirty="0" err="1"/>
              <a:t>рівня</a:t>
            </a:r>
            <a:r>
              <a:rPr lang="ru-RU" dirty="0"/>
              <a:t> в </a:t>
            </a:r>
            <a:r>
              <a:rPr lang="ru-RU" dirty="0" err="1" smtClean="0"/>
              <a:t>розвитку</a:t>
            </a:r>
            <a:r>
              <a:rPr lang="ru-RU" dirty="0" smtClean="0"/>
              <a:t>, </a:t>
            </a:r>
            <a:r>
              <a:rPr lang="ru-RU" dirty="0" err="1"/>
              <a:t>гармонії</a:t>
            </a:r>
            <a:r>
              <a:rPr lang="ru-RU" dirty="0"/>
              <a:t> </a:t>
            </a:r>
            <a:r>
              <a:rPr lang="ru-RU" dirty="0" err="1"/>
              <a:t>в</a:t>
            </a:r>
            <a:r>
              <a:rPr lang="ru-RU" dirty="0"/>
              <a:t> </a:t>
            </a:r>
            <a:r>
              <a:rPr lang="ru-RU" dirty="0" err="1"/>
              <a:t>собі</a:t>
            </a:r>
            <a:r>
              <a:rPr lang="ru-RU" dirty="0"/>
              <a:t> </a:t>
            </a:r>
            <a:r>
              <a:rPr lang="ru-RU" dirty="0" err="1"/>
              <a:t>й</a:t>
            </a:r>
            <a:r>
              <a:rPr lang="ru-RU" dirty="0"/>
              <a:t> у </a:t>
            </a:r>
            <a:r>
              <a:rPr lang="ru-RU" dirty="0" err="1"/>
              <a:t>взаємодії</a:t>
            </a:r>
            <a:r>
              <a:rPr lang="ru-RU" dirty="0"/>
              <a:t> </a:t>
            </a:r>
            <a:r>
              <a:rPr lang="ru-RU" dirty="0" err="1"/>
              <a:t>зі</a:t>
            </a:r>
            <a:r>
              <a:rPr lang="ru-RU" dirty="0"/>
              <a:t> </a:t>
            </a:r>
            <a:r>
              <a:rPr lang="ru-RU" dirty="0" err="1"/>
              <a:t>світом</a:t>
            </a:r>
            <a:r>
              <a:rPr lang="ru-RU" dirty="0"/>
              <a:t>, </a:t>
            </a:r>
            <a:r>
              <a:rPr lang="ru-RU" dirty="0" err="1"/>
              <a:t>у</a:t>
            </a:r>
            <a:r>
              <a:rPr lang="ru-RU" dirty="0"/>
              <a:t> </a:t>
            </a:r>
            <a:r>
              <a:rPr lang="ru-RU" dirty="0" err="1"/>
              <a:t>пізнанні</a:t>
            </a:r>
            <a:r>
              <a:rPr lang="ru-RU" dirty="0"/>
              <a:t> </a:t>
            </a:r>
            <a:r>
              <a:rPr lang="ru-RU" dirty="0" err="1"/>
              <a:t>й</a:t>
            </a:r>
            <a:r>
              <a:rPr lang="ru-RU" dirty="0"/>
              <a:t> </a:t>
            </a:r>
            <a:r>
              <a:rPr lang="ru-RU" dirty="0" err="1"/>
              <a:t>реалізації</a:t>
            </a:r>
            <a:r>
              <a:rPr lang="ru-RU" dirty="0"/>
              <a:t> </a:t>
            </a:r>
            <a:r>
              <a:rPr lang="ru-RU" dirty="0" err="1"/>
              <a:t>своїх</a:t>
            </a:r>
            <a:r>
              <a:rPr lang="ru-RU" dirty="0"/>
              <a:t> </a:t>
            </a:r>
            <a:r>
              <a:rPr lang="ru-RU" dirty="0" err="1"/>
              <a:t>можливостей</a:t>
            </a:r>
            <a:r>
              <a:rPr lang="ru-RU" dirty="0"/>
              <a:t>, </a:t>
            </a:r>
            <a:r>
              <a:rPr lang="ru-RU" dirty="0" err="1"/>
              <a:t>самостверджується</a:t>
            </a:r>
            <a:r>
              <a:rPr lang="ru-RU" dirty="0"/>
              <a:t> </a:t>
            </a:r>
            <a:r>
              <a:rPr lang="ru-RU" dirty="0" err="1"/>
              <a:t>у</a:t>
            </a:r>
            <a:r>
              <a:rPr lang="ru-RU" dirty="0"/>
              <a:t> </a:t>
            </a:r>
            <a:r>
              <a:rPr lang="ru-RU" dirty="0" err="1"/>
              <a:t>професії</a:t>
            </a:r>
            <a:r>
              <a:rPr lang="ru-RU" dirty="0"/>
              <a:t>, </a:t>
            </a:r>
            <a:r>
              <a:rPr lang="ru-RU" dirty="0" err="1"/>
              <a:t>суспільстві</a:t>
            </a:r>
            <a:r>
              <a:rPr lang="ru-RU" dirty="0"/>
              <a:t>, </a:t>
            </a:r>
            <a:r>
              <a:rPr lang="ru-RU" dirty="0" err="1"/>
              <a:t>облаштовує</a:t>
            </a:r>
            <a:r>
              <a:rPr lang="ru-RU" dirty="0"/>
              <a:t> </a:t>
            </a:r>
            <a:r>
              <a:rPr lang="ru-RU" dirty="0" err="1"/>
              <a:t>сімейне</a:t>
            </a:r>
            <a:r>
              <a:rPr lang="ru-RU" dirty="0"/>
              <a:t> </a:t>
            </a:r>
            <a:r>
              <a:rPr lang="ru-RU" dirty="0" err="1"/>
              <a:t>життя</a:t>
            </a:r>
            <a:r>
              <a:rPr lang="ru-RU" dirty="0"/>
              <a:t>, </a:t>
            </a:r>
            <a:r>
              <a:rPr lang="ru-RU" dirty="0" err="1"/>
              <a:t>виявляє</a:t>
            </a:r>
            <a:r>
              <a:rPr lang="ru-RU" dirty="0"/>
              <a:t> </a:t>
            </a:r>
            <a:r>
              <a:rPr lang="ru-RU" dirty="0" err="1"/>
              <a:t>піклування</a:t>
            </a:r>
            <a:r>
              <a:rPr lang="ru-RU" dirty="0"/>
              <a:t> не </a:t>
            </a:r>
            <a:r>
              <a:rPr lang="ru-RU" dirty="0" err="1"/>
              <a:t>тільки</a:t>
            </a:r>
            <a:r>
              <a:rPr lang="ru-RU" dirty="0"/>
              <a:t> про себе, а </a:t>
            </a:r>
            <a:r>
              <a:rPr lang="ru-RU" dirty="0" err="1"/>
              <a:t>й</a:t>
            </a:r>
            <a:r>
              <a:rPr lang="ru-RU" dirty="0"/>
              <a:t> про </a:t>
            </a:r>
            <a:r>
              <a:rPr lang="ru-RU" dirty="0" err="1"/>
              <a:t>своїх</a:t>
            </a:r>
            <a:r>
              <a:rPr lang="ru-RU" dirty="0"/>
              <a:t> </a:t>
            </a:r>
            <a:r>
              <a:rPr lang="ru-RU" dirty="0" err="1"/>
              <a:t>близьких</a:t>
            </a:r>
            <a:r>
              <a:rPr lang="ru-RU" dirty="0"/>
              <a:t>. </a:t>
            </a:r>
            <a:endParaRPr lang="uk-UA" dirty="0"/>
          </a:p>
        </p:txBody>
      </p:sp>
      <p:pic>
        <p:nvPicPr>
          <p:cNvPr id="6" name="Рисунок 5" descr="0_a1345_95832695_xl.jpg"/>
          <p:cNvPicPr>
            <a:picLocks noChangeAspect="1"/>
          </p:cNvPicPr>
          <p:nvPr/>
        </p:nvPicPr>
        <p:blipFill>
          <a:blip r:embed="rId2"/>
          <a:stretch>
            <a:fillRect/>
          </a:stretch>
        </p:blipFill>
        <p:spPr>
          <a:xfrm>
            <a:off x="5428587" y="717550"/>
            <a:ext cx="3207413" cy="21399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depositphotos_73948595-stock-photo-teenager-student-teenagers-only.jpg"/>
          <p:cNvPicPr>
            <a:picLocks noChangeAspect="1"/>
          </p:cNvPicPr>
          <p:nvPr/>
        </p:nvPicPr>
        <p:blipFill>
          <a:blip r:embed="rId3"/>
          <a:stretch>
            <a:fillRect/>
          </a:stretch>
        </p:blipFill>
        <p:spPr>
          <a:xfrm>
            <a:off x="928662" y="1000108"/>
            <a:ext cx="2857488" cy="1904992"/>
          </a:xfrm>
          <a:prstGeom prst="rect">
            <a:avLst/>
          </a:prstGeom>
          <a:ln>
            <a:noFill/>
          </a:ln>
          <a:effectLst>
            <a:softEdge rad="112500"/>
          </a:effectLst>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97634"/>
          </a:xfrm>
        </p:spPr>
        <p:txBody>
          <a:bodyPr>
            <a:noAutofit/>
          </a:bodyPr>
          <a:lstStyle/>
          <a:p>
            <a:r>
              <a:rPr lang="ru-RU" sz="2800" dirty="0" err="1"/>
              <a:t>Дорослість</a:t>
            </a:r>
            <a:r>
              <a:rPr lang="ru-RU" sz="2800" dirty="0"/>
              <a:t> - </a:t>
            </a:r>
            <a:r>
              <a:rPr lang="ru-RU" sz="2800" dirty="0" err="1"/>
              <a:t>неоднорідний</a:t>
            </a:r>
            <a:r>
              <a:rPr lang="ru-RU" sz="2800" dirty="0"/>
              <a:t> </a:t>
            </a:r>
            <a:r>
              <a:rPr lang="ru-RU" sz="2800" dirty="0" err="1"/>
              <a:t>віковий</a:t>
            </a:r>
            <a:r>
              <a:rPr lang="ru-RU" sz="2800" dirty="0"/>
              <a:t> </a:t>
            </a:r>
            <a:r>
              <a:rPr lang="ru-RU" sz="2800" dirty="0" err="1"/>
              <a:t>період</a:t>
            </a:r>
            <a:r>
              <a:rPr lang="ru-RU" sz="2800" dirty="0"/>
              <a:t>, </a:t>
            </a:r>
            <a:r>
              <a:rPr lang="ru-RU" sz="2800" dirty="0" err="1"/>
              <a:t>що</a:t>
            </a:r>
            <a:r>
              <a:rPr lang="ru-RU" sz="2800" dirty="0"/>
              <a:t> </a:t>
            </a:r>
            <a:r>
              <a:rPr lang="ru-RU" sz="2800" dirty="0" err="1"/>
              <a:t>починається</a:t>
            </a:r>
            <a:r>
              <a:rPr lang="ru-RU" sz="2800" dirty="0"/>
              <a:t> </a:t>
            </a:r>
            <a:r>
              <a:rPr lang="ru-RU" sz="2800" dirty="0" err="1"/>
              <a:t>після</a:t>
            </a:r>
            <a:r>
              <a:rPr lang="ru-RU" sz="2800" dirty="0"/>
              <a:t> </a:t>
            </a:r>
            <a:r>
              <a:rPr lang="ru-RU" sz="2800" dirty="0" err="1"/>
              <a:t>юності</a:t>
            </a:r>
            <a:r>
              <a:rPr lang="ru-RU" sz="2800" dirty="0"/>
              <a:t> </a:t>
            </a:r>
            <a:r>
              <a:rPr lang="ru-RU" sz="2800" dirty="0" err="1"/>
              <a:t>і</a:t>
            </a:r>
            <a:r>
              <a:rPr lang="ru-RU" sz="2800" dirty="0"/>
              <a:t> </a:t>
            </a:r>
            <a:r>
              <a:rPr lang="ru-RU" sz="2800" dirty="0" err="1"/>
              <a:t>триває</a:t>
            </a:r>
            <a:r>
              <a:rPr lang="ru-RU" sz="2800" dirty="0"/>
              <a:t> до </a:t>
            </a:r>
            <a:r>
              <a:rPr lang="ru-RU" sz="2800" dirty="0" err="1"/>
              <a:t>кінця</a:t>
            </a:r>
            <a:r>
              <a:rPr lang="ru-RU" sz="2800" dirty="0"/>
              <a:t> </a:t>
            </a:r>
            <a:r>
              <a:rPr lang="ru-RU" sz="2800" dirty="0" err="1"/>
              <a:t>життя</a:t>
            </a:r>
            <a:r>
              <a:rPr lang="ru-RU" sz="2800" dirty="0"/>
              <a:t>. У </a:t>
            </a:r>
            <a:r>
              <a:rPr lang="ru-RU" sz="2800" dirty="0" err="1"/>
              <a:t>цьому</a:t>
            </a:r>
            <a:r>
              <a:rPr lang="ru-RU" sz="2800" dirty="0"/>
              <a:t> </a:t>
            </a:r>
            <a:r>
              <a:rPr lang="ru-RU" sz="2800" dirty="0" err="1"/>
              <a:t>віці</a:t>
            </a:r>
            <a:r>
              <a:rPr lang="ru-RU" sz="2800" dirty="0"/>
              <a:t> </a:t>
            </a:r>
            <a:r>
              <a:rPr lang="ru-RU" sz="2800" dirty="0" err="1"/>
              <a:t>продовжується</a:t>
            </a:r>
            <a:r>
              <a:rPr lang="ru-RU" sz="2800" dirty="0"/>
              <a:t> </a:t>
            </a:r>
            <a:r>
              <a:rPr lang="ru-RU" sz="2800" dirty="0" err="1"/>
              <a:t>психічний</a:t>
            </a:r>
            <a:r>
              <a:rPr lang="ru-RU" sz="2800" dirty="0"/>
              <a:t> та </a:t>
            </a:r>
            <a:r>
              <a:rPr lang="ru-RU" sz="2800" dirty="0" err="1"/>
              <a:t>особ</a:t>
            </a:r>
            <a:r>
              <a:rPr lang="ru-RU" sz="2800" dirty="0" err="1">
                <a:solidFill>
                  <a:schemeClr val="bg1"/>
                </a:solidFill>
              </a:rPr>
              <a:t>истісни</a:t>
            </a:r>
            <a:r>
              <a:rPr lang="ru-RU" sz="2800" dirty="0" err="1"/>
              <a:t>й</a:t>
            </a:r>
            <a:r>
              <a:rPr lang="ru-RU" sz="2800" dirty="0"/>
              <a:t> </a:t>
            </a:r>
            <a:r>
              <a:rPr lang="ru-RU" sz="2800" dirty="0" err="1"/>
              <a:t>розвиток</a:t>
            </a:r>
            <a:r>
              <a:rPr lang="ru-RU" sz="2800" dirty="0"/>
              <a:t> </a:t>
            </a:r>
            <a:r>
              <a:rPr lang="ru-RU" sz="2800" dirty="0" err="1"/>
              <a:t>людини</a:t>
            </a:r>
            <a:r>
              <a:rPr lang="ru-RU" sz="2800" dirty="0"/>
              <a:t>, </a:t>
            </a:r>
            <a:r>
              <a:rPr lang="ru-RU" sz="2800" dirty="0" err="1"/>
              <a:t>пошук</a:t>
            </a:r>
            <a:r>
              <a:rPr lang="ru-RU" sz="2800" dirty="0"/>
              <a:t> </a:t>
            </a:r>
            <a:r>
              <a:rPr lang="ru-RU" sz="2800" dirty="0" err="1"/>
              <a:t>своєї</a:t>
            </a:r>
            <a:r>
              <a:rPr lang="ru-RU" sz="2800" dirty="0"/>
              <a:t> </a:t>
            </a:r>
            <a:r>
              <a:rPr lang="ru-RU" sz="2800" dirty="0" err="1"/>
              <a:t>ідентичності</a:t>
            </a:r>
            <a:r>
              <a:rPr lang="ru-RU" sz="2800" dirty="0"/>
              <a:t> (на </a:t>
            </a:r>
            <a:r>
              <a:rPr lang="ru-RU" sz="2800" dirty="0" err="1"/>
              <a:t>основі</a:t>
            </a:r>
            <a:r>
              <a:rPr lang="ru-RU" sz="2800" dirty="0"/>
              <a:t> </a:t>
            </a:r>
            <a:r>
              <a:rPr lang="ru-RU" sz="2800" dirty="0" err="1"/>
              <a:t>професії</a:t>
            </a:r>
            <a:r>
              <a:rPr lang="ru-RU" sz="2800" dirty="0"/>
              <a:t> та способу </a:t>
            </a:r>
            <a:r>
              <a:rPr lang="ru-RU" sz="2800" dirty="0" err="1"/>
              <a:t>життя</a:t>
            </a:r>
            <a:r>
              <a:rPr lang="ru-RU" sz="2800" dirty="0"/>
              <a:t>), </a:t>
            </a:r>
            <a:r>
              <a:rPr lang="ru-RU" sz="2800" dirty="0" err="1"/>
              <a:t>розширюються</a:t>
            </a:r>
            <a:r>
              <a:rPr lang="ru-RU" sz="2800" dirty="0"/>
              <a:t> </a:t>
            </a:r>
            <a:r>
              <a:rPr lang="ru-RU" sz="2800" dirty="0" err="1"/>
              <a:t>її</a:t>
            </a:r>
            <a:r>
              <a:rPr lang="ru-RU" sz="2800" dirty="0"/>
              <a:t> </a:t>
            </a:r>
            <a:r>
              <a:rPr lang="ru-RU" sz="2800" dirty="0" err="1"/>
              <a:t>можливості</a:t>
            </a:r>
            <a:r>
              <a:rPr lang="ru-RU" sz="2800" dirty="0"/>
              <a:t> як </a:t>
            </a:r>
            <a:r>
              <a:rPr lang="ru-RU" sz="2800" dirty="0" err="1"/>
              <a:t>суб'єкта</a:t>
            </a:r>
            <a:r>
              <a:rPr lang="ru-RU" sz="2800" dirty="0"/>
              <a:t> </a:t>
            </a:r>
            <a:r>
              <a:rPr lang="ru-RU" sz="2800" dirty="0" err="1"/>
              <a:t>діяльності</a:t>
            </a:r>
            <a:r>
              <a:rPr lang="ru-RU" sz="2800" dirty="0"/>
              <a:t>, </a:t>
            </a:r>
            <a:r>
              <a:rPr lang="ru-RU" sz="2800" dirty="0" err="1"/>
              <a:t>пізнання</a:t>
            </a:r>
            <a:r>
              <a:rPr lang="ru-RU" sz="2800" dirty="0"/>
              <a:t>, </a:t>
            </a:r>
            <a:r>
              <a:rPr lang="ru-RU" sz="2800" dirty="0" err="1"/>
              <a:t>спілкування</a:t>
            </a:r>
            <a:r>
              <a:rPr lang="ru-RU" sz="2800" dirty="0"/>
              <a:t>. На </a:t>
            </a:r>
            <a:r>
              <a:rPr lang="ru-RU" sz="2800" dirty="0" err="1"/>
              <a:t>дорослу</a:t>
            </a:r>
            <a:r>
              <a:rPr lang="ru-RU" sz="2800" dirty="0"/>
              <a:t> </a:t>
            </a:r>
            <a:r>
              <a:rPr lang="ru-RU" sz="2800" dirty="0" err="1"/>
              <a:t>людину</a:t>
            </a:r>
            <a:r>
              <a:rPr lang="ru-RU" sz="2800" dirty="0"/>
              <a:t> </a:t>
            </a:r>
            <a:r>
              <a:rPr lang="ru-RU" sz="2800" dirty="0" err="1"/>
              <a:t>покладається</a:t>
            </a:r>
            <a:r>
              <a:rPr lang="ru-RU" sz="2800" dirty="0"/>
              <a:t> </a:t>
            </a:r>
            <a:r>
              <a:rPr lang="ru-RU" sz="2800" dirty="0" err="1"/>
              <a:t>відповідальність</a:t>
            </a:r>
            <a:r>
              <a:rPr lang="ru-RU" sz="2800" dirty="0"/>
              <a:t> не </a:t>
            </a:r>
            <a:r>
              <a:rPr lang="ru-RU" sz="2800" dirty="0" err="1"/>
              <a:t>тільки</a:t>
            </a:r>
            <a:r>
              <a:rPr lang="ru-RU" sz="2800" dirty="0"/>
              <a:t> за </a:t>
            </a:r>
            <a:r>
              <a:rPr lang="ru-RU" sz="2800" dirty="0" err="1"/>
              <a:t>реалізацію</a:t>
            </a:r>
            <a:r>
              <a:rPr lang="ru-RU" sz="2800" dirty="0"/>
              <a:t> </a:t>
            </a:r>
            <a:r>
              <a:rPr lang="ru-RU" sz="2800" dirty="0" err="1"/>
              <a:t>власного</a:t>
            </a:r>
            <a:r>
              <a:rPr lang="ru-RU" sz="2800" dirty="0"/>
              <a:t> </a:t>
            </a:r>
            <a:r>
              <a:rPr lang="ru-RU" sz="2800" dirty="0" err="1"/>
              <a:t>життєвого</a:t>
            </a:r>
            <a:r>
              <a:rPr lang="ru-RU" sz="2800" dirty="0"/>
              <a:t> </a:t>
            </a:r>
            <a:r>
              <a:rPr lang="ru-RU" sz="2800" dirty="0" err="1"/>
              <a:t>покликання</a:t>
            </a:r>
            <a:r>
              <a:rPr lang="ru-RU" sz="2800" dirty="0"/>
              <a:t>, а </a:t>
            </a:r>
            <a:r>
              <a:rPr lang="ru-RU" sz="2800" dirty="0" err="1"/>
              <a:t>й</a:t>
            </a:r>
            <a:r>
              <a:rPr lang="ru-RU" sz="2800" dirty="0"/>
              <a:t> за долю </a:t>
            </a:r>
            <a:r>
              <a:rPr lang="ru-RU" sz="2800" dirty="0" err="1"/>
              <a:t>інших</a:t>
            </a:r>
            <a:r>
              <a:rPr lang="ru-RU" sz="2800" dirty="0"/>
              <a:t> людей. Вона повинна </a:t>
            </a:r>
            <a:r>
              <a:rPr lang="ru-RU" sz="2800" dirty="0" err="1"/>
              <a:t>вирішувати</a:t>
            </a:r>
            <a:r>
              <a:rPr lang="ru-RU" sz="2800" dirty="0"/>
              <a:t> </a:t>
            </a:r>
            <a:r>
              <a:rPr lang="ru-RU" sz="2800" dirty="0" err="1"/>
              <a:t>безліч</a:t>
            </a:r>
            <a:r>
              <a:rPr lang="ru-RU" sz="2800" dirty="0"/>
              <a:t> </a:t>
            </a:r>
            <a:r>
              <a:rPr lang="ru-RU" sz="2800" dirty="0" err="1"/>
              <a:t>складних</a:t>
            </a:r>
            <a:r>
              <a:rPr lang="ru-RU" sz="2800" dirty="0"/>
              <a:t> </a:t>
            </a:r>
            <a:r>
              <a:rPr lang="ru-RU" sz="2800" dirty="0" err="1"/>
              <a:t>соціальних</a:t>
            </a:r>
            <a:r>
              <a:rPr lang="ru-RU" sz="2800" dirty="0"/>
              <a:t> </a:t>
            </a:r>
            <a:r>
              <a:rPr lang="ru-RU" sz="2800" dirty="0" err="1"/>
              <a:t>завдань</a:t>
            </a:r>
            <a:r>
              <a:rPr lang="ru-RU" sz="2800" dirty="0"/>
              <a:t>, </a:t>
            </a:r>
            <a:r>
              <a:rPr lang="ru-RU" sz="2800" dirty="0" err="1"/>
              <a:t>долати</a:t>
            </a:r>
            <a:r>
              <a:rPr lang="ru-RU" sz="2800" dirty="0"/>
              <a:t> </a:t>
            </a:r>
            <a:r>
              <a:rPr lang="ru-RU" sz="2800" dirty="0" err="1"/>
              <a:t>професійні</a:t>
            </a:r>
            <a:r>
              <a:rPr lang="ru-RU" sz="2800" dirty="0"/>
              <a:t> та </a:t>
            </a:r>
            <a:r>
              <a:rPr lang="ru-RU" sz="2800" dirty="0" err="1"/>
              <a:t>особистісні</a:t>
            </a:r>
            <a:r>
              <a:rPr lang="ru-RU" sz="2800" dirty="0"/>
              <a:t> </a:t>
            </a:r>
            <a:r>
              <a:rPr lang="ru-RU" sz="2800" dirty="0" err="1"/>
              <a:t>випробування</a:t>
            </a:r>
            <a:r>
              <a:rPr lang="ru-RU" sz="2800" dirty="0"/>
              <a:t>, </a:t>
            </a:r>
            <a:r>
              <a:rPr lang="ru-RU" sz="2800" dirty="0" err="1"/>
              <a:t>переживати</a:t>
            </a:r>
            <a:r>
              <a:rPr lang="ru-RU" sz="2800" dirty="0"/>
              <a:t> </a:t>
            </a:r>
            <a:r>
              <a:rPr lang="ru-RU" sz="2800" dirty="0" err="1"/>
              <a:t>втрати</a:t>
            </a:r>
            <a:r>
              <a:rPr lang="ru-RU" sz="2800" dirty="0"/>
              <a:t>, </a:t>
            </a:r>
            <a:r>
              <a:rPr lang="ru-RU" sz="2800" dirty="0" err="1"/>
              <a:t>які</a:t>
            </a:r>
            <a:r>
              <a:rPr lang="ru-RU" sz="2800" dirty="0"/>
              <a:t> часто </a:t>
            </a:r>
            <a:r>
              <a:rPr lang="ru-RU" sz="2800" dirty="0" err="1"/>
              <a:t>загрожують</a:t>
            </a:r>
            <a:r>
              <a:rPr lang="ru-RU" sz="2800" dirty="0"/>
              <a:t> </a:t>
            </a:r>
            <a:r>
              <a:rPr lang="ru-RU" sz="2800" dirty="0" err="1"/>
              <a:t>психічному</a:t>
            </a:r>
            <a:r>
              <a:rPr lang="ru-RU" sz="2800" dirty="0"/>
              <a:t> </a:t>
            </a:r>
            <a:r>
              <a:rPr lang="ru-RU" sz="2800" dirty="0" err="1"/>
              <a:t>здоров'ю</a:t>
            </a:r>
            <a:r>
              <a:rPr lang="ru-RU" sz="2800" dirty="0"/>
              <a:t> </a:t>
            </a:r>
            <a:r>
              <a:rPr lang="ru-RU" sz="2800" dirty="0" err="1"/>
              <a:t>особистості</a:t>
            </a:r>
            <a:r>
              <a:rPr lang="ru-RU" sz="2800" dirty="0"/>
              <a:t>.</a:t>
            </a:r>
            <a:endParaRPr lang="uk-UA" sz="2800" dirty="0"/>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err="1" smtClean="0"/>
              <a:t>Розвиток</a:t>
            </a:r>
            <a:r>
              <a:rPr lang="ru-RU" sz="3600" dirty="0" smtClean="0"/>
              <a:t> </a:t>
            </a:r>
            <a:r>
              <a:rPr lang="ru-RU" sz="3600" dirty="0" err="1" smtClean="0"/>
              <a:t>особистості</a:t>
            </a:r>
            <a:r>
              <a:rPr lang="ru-RU" sz="3600" dirty="0" smtClean="0"/>
              <a:t> </a:t>
            </a:r>
            <a:r>
              <a:rPr lang="ru-RU" sz="3600" dirty="0" err="1" smtClean="0"/>
              <a:t>дорослої</a:t>
            </a:r>
            <a:r>
              <a:rPr lang="ru-RU" sz="3600" dirty="0" smtClean="0"/>
              <a:t> </a:t>
            </a:r>
            <a:r>
              <a:rPr lang="ru-RU" sz="3600" dirty="0" err="1" smtClean="0"/>
              <a:t>людини</a:t>
            </a:r>
            <a:r>
              <a:rPr lang="ru-RU" sz="3600" dirty="0" smtClean="0"/>
              <a:t> </a:t>
            </a:r>
            <a:r>
              <a:rPr lang="ru-RU" sz="3600" dirty="0" err="1" smtClean="0"/>
              <a:t>відбувається</a:t>
            </a:r>
            <a:r>
              <a:rPr lang="ru-RU" sz="3600" dirty="0" smtClean="0"/>
              <a:t> за такими </a:t>
            </a:r>
            <a:r>
              <a:rPr lang="ru-RU" sz="3600" dirty="0" err="1" smtClean="0"/>
              <a:t>напрямами</a:t>
            </a:r>
            <a:r>
              <a:rPr lang="ru-RU" sz="3600" dirty="0" smtClean="0"/>
              <a:t>:</a:t>
            </a:r>
            <a:r>
              <a:rPr lang="uk-UA" sz="3600" dirty="0" smtClean="0"/>
              <a:t/>
            </a:r>
            <a:br>
              <a:rPr lang="uk-UA" sz="3600" dirty="0" smtClean="0"/>
            </a:br>
            <a:endParaRPr lang="uk-UA" dirty="0"/>
          </a:p>
        </p:txBody>
      </p:sp>
      <p:sp>
        <p:nvSpPr>
          <p:cNvPr id="3" name="Содержимое 2"/>
          <p:cNvSpPr>
            <a:spLocks noGrp="1"/>
          </p:cNvSpPr>
          <p:nvPr>
            <p:ph idx="1"/>
          </p:nvPr>
        </p:nvSpPr>
        <p:spPr/>
        <p:txBody>
          <a:bodyPr>
            <a:normAutofit lnSpcReduction="10000"/>
          </a:bodyPr>
          <a:lstStyle/>
          <a:p>
            <a:r>
              <a:rPr lang="ru-RU" dirty="0" smtClean="0"/>
              <a:t>а</a:t>
            </a:r>
            <a:r>
              <a:rPr lang="ru-RU" dirty="0"/>
              <a:t>) </a:t>
            </a:r>
            <a:r>
              <a:rPr lang="ru-RU" dirty="0" err="1"/>
              <a:t>зростання</a:t>
            </a:r>
            <a:r>
              <a:rPr lang="ru-RU" dirty="0"/>
              <a:t> </a:t>
            </a:r>
            <a:r>
              <a:rPr lang="ru-RU" dirty="0" err="1"/>
              <a:t>самостійності</a:t>
            </a:r>
            <a:r>
              <a:rPr lang="ru-RU" dirty="0"/>
              <a:t> </a:t>
            </a:r>
            <a:r>
              <a:rPr lang="ru-RU" dirty="0" err="1"/>
              <a:t>людини</a:t>
            </a:r>
            <a:r>
              <a:rPr lang="ru-RU" dirty="0"/>
              <a:t>, </a:t>
            </a:r>
            <a:r>
              <a:rPr lang="ru-RU" dirty="0" err="1"/>
              <a:t>її</a:t>
            </a:r>
            <a:r>
              <a:rPr lang="ru-RU" dirty="0"/>
              <a:t> </a:t>
            </a:r>
            <a:r>
              <a:rPr lang="ru-RU" dirty="0" err="1"/>
              <a:t>свободи</a:t>
            </a:r>
            <a:r>
              <a:rPr lang="ru-RU" dirty="0"/>
              <a:t> та </a:t>
            </a:r>
            <a:r>
              <a:rPr lang="ru-RU" dirty="0" err="1"/>
              <a:t>відповідальності</a:t>
            </a:r>
            <a:r>
              <a:rPr lang="ru-RU" dirty="0"/>
              <a:t>, </a:t>
            </a:r>
            <a:r>
              <a:rPr lang="ru-RU" dirty="0" err="1"/>
              <a:t>розвиток</a:t>
            </a:r>
            <a:r>
              <a:rPr lang="ru-RU" dirty="0"/>
              <a:t> </a:t>
            </a:r>
            <a:r>
              <a:rPr lang="ru-RU" dirty="0" err="1"/>
              <a:t>індивідуальності</a:t>
            </a:r>
            <a:r>
              <a:rPr lang="ru-RU" dirty="0"/>
              <a:t> (</a:t>
            </a:r>
            <a:r>
              <a:rPr lang="ru-RU" dirty="0" err="1"/>
              <a:t>неповторності</a:t>
            </a:r>
            <a:r>
              <a:rPr lang="ru-RU" dirty="0"/>
              <a:t>), </a:t>
            </a:r>
            <a:r>
              <a:rPr lang="ru-RU" dirty="0" err="1"/>
              <a:t>творчого</a:t>
            </a:r>
            <a:r>
              <a:rPr lang="ru-RU" dirty="0"/>
              <a:t> </a:t>
            </a:r>
            <a:r>
              <a:rPr lang="ru-RU" dirty="0" err="1"/>
              <a:t>ставлення</a:t>
            </a:r>
            <a:r>
              <a:rPr lang="ru-RU" dirty="0"/>
              <a:t> до </a:t>
            </a:r>
            <a:r>
              <a:rPr lang="ru-RU" dirty="0" err="1"/>
              <a:t>дійсності</a:t>
            </a:r>
            <a:r>
              <a:rPr lang="ru-RU" dirty="0"/>
              <a:t> та </a:t>
            </a:r>
            <a:r>
              <a:rPr lang="ru-RU" dirty="0" err="1"/>
              <a:t>власного</a:t>
            </a:r>
            <a:r>
              <a:rPr lang="ru-RU" dirty="0"/>
              <a:t> </a:t>
            </a:r>
            <a:r>
              <a:rPr lang="ru-RU" dirty="0" err="1"/>
              <a:t>життєвого</a:t>
            </a:r>
            <a:r>
              <a:rPr lang="ru-RU" dirty="0"/>
              <a:t> шляху;</a:t>
            </a:r>
            <a:endParaRPr lang="uk-UA" dirty="0"/>
          </a:p>
          <a:p>
            <a:r>
              <a:rPr lang="ru-RU" dirty="0"/>
              <a:t>б) </a:t>
            </a:r>
            <a:r>
              <a:rPr lang="ru-RU" dirty="0" err="1"/>
              <a:t>посилення</a:t>
            </a:r>
            <a:r>
              <a:rPr lang="ru-RU" dirty="0"/>
              <a:t> </a:t>
            </a:r>
            <a:r>
              <a:rPr lang="ru-RU" dirty="0" err="1"/>
              <a:t>соціально-духовної</a:t>
            </a:r>
            <a:r>
              <a:rPr lang="ru-RU" dirty="0"/>
              <a:t> </a:t>
            </a:r>
            <a:r>
              <a:rPr lang="ru-RU" dirty="0" err="1"/>
              <a:t>інтегрованості</a:t>
            </a:r>
            <a:r>
              <a:rPr lang="ru-RU" dirty="0"/>
              <a:t> </a:t>
            </a:r>
            <a:r>
              <a:rPr lang="ru-RU" dirty="0" err="1"/>
              <a:t>людини</a:t>
            </a:r>
            <a:r>
              <a:rPr lang="ru-RU" dirty="0"/>
              <a:t>, </a:t>
            </a:r>
            <a:r>
              <a:rPr lang="ru-RU" dirty="0" err="1"/>
              <a:t>соціальної</a:t>
            </a:r>
            <a:r>
              <a:rPr lang="ru-RU" dirty="0"/>
              <a:t> </a:t>
            </a:r>
            <a:r>
              <a:rPr lang="ru-RU" dirty="0" err="1"/>
              <a:t>відповідальності</a:t>
            </a:r>
            <a:r>
              <a:rPr lang="ru-RU" dirty="0"/>
              <a:t>, </a:t>
            </a:r>
            <a:r>
              <a:rPr lang="ru-RU" dirty="0" err="1"/>
              <a:t>збагачення</a:t>
            </a:r>
            <a:r>
              <a:rPr lang="ru-RU" dirty="0"/>
              <a:t> форм </a:t>
            </a:r>
            <a:r>
              <a:rPr lang="ru-RU" dirty="0" err="1"/>
              <a:t>її</a:t>
            </a:r>
            <a:r>
              <a:rPr lang="ru-RU" dirty="0"/>
              <a:t> </a:t>
            </a:r>
            <a:r>
              <a:rPr lang="ru-RU" dirty="0" err="1"/>
              <a:t>життєдіяльності</a:t>
            </a:r>
            <a:r>
              <a:rPr lang="ru-RU" dirty="0">
                <a:solidFill>
                  <a:schemeClr val="accent2">
                    <a:lumMod val="75000"/>
                  </a:schemeClr>
                </a:solidFill>
              </a:rPr>
              <a:t>.</a:t>
            </a:r>
            <a:endParaRPr lang="uk-UA" dirty="0">
              <a:solidFill>
                <a:schemeClr val="accent2">
                  <a:lumMod val="75000"/>
                </a:schemeClr>
              </a:solidFill>
            </a:endParaRPr>
          </a:p>
        </p:txBody>
      </p:sp>
      <p:pic>
        <p:nvPicPr>
          <p:cNvPr id="4" name="Рисунок 3" descr="ПОДР_КЛАСjpg.jpg"/>
          <p:cNvPicPr>
            <a:picLocks noChangeAspect="1"/>
          </p:cNvPicPr>
          <p:nvPr/>
        </p:nvPicPr>
        <p:blipFill>
          <a:blip r:embed="rId2"/>
          <a:stretch>
            <a:fillRect/>
          </a:stretch>
        </p:blipFill>
        <p:spPr>
          <a:xfrm>
            <a:off x="5572132" y="5214950"/>
            <a:ext cx="3028950" cy="1504950"/>
          </a:xfrm>
          <a:prstGeom prst="rect">
            <a:avLst/>
          </a:prstGeom>
          <a:ln>
            <a:noFill/>
          </a:ln>
          <a:effectLst>
            <a:softEdge rad="112500"/>
          </a:effectLst>
        </p:spPr>
      </p:pic>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10"/>
          <p:cNvSpPr>
            <a:spLocks noGrp="1"/>
          </p:cNvSpPr>
          <p:nvPr>
            <p:ph idx="1"/>
          </p:nvPr>
        </p:nvSpPr>
        <p:spPr>
          <a:xfrm>
            <a:off x="457200" y="357166"/>
            <a:ext cx="8229600" cy="5768997"/>
          </a:xfrm>
        </p:spPr>
        <p:txBody>
          <a:bodyPr>
            <a:normAutofit fontScale="85000" lnSpcReduction="20000"/>
          </a:bodyPr>
          <a:lstStyle/>
          <a:p>
            <a:r>
              <a:rPr lang="ru-RU" dirty="0" err="1"/>
              <a:t>Порівнюючи</a:t>
            </a:r>
            <a:r>
              <a:rPr lang="ru-RU" dirty="0"/>
              <a:t> себе </a:t>
            </a:r>
            <a:r>
              <a:rPr lang="ru-RU" dirty="0" err="1"/>
              <a:t>з</a:t>
            </a:r>
            <a:r>
              <a:rPr lang="ru-RU" dirty="0"/>
              <a:t> </a:t>
            </a:r>
            <a:r>
              <a:rPr lang="ru-RU" dirty="0" err="1"/>
              <a:t>дорослим</a:t>
            </a:r>
            <a:r>
              <a:rPr lang="ru-RU" dirty="0"/>
              <a:t>, </a:t>
            </a:r>
            <a:r>
              <a:rPr lang="ru-RU" dirty="0" err="1"/>
              <a:t>підліток</a:t>
            </a:r>
            <a:r>
              <a:rPr lang="ru-RU" dirty="0"/>
              <a:t> приходить до </a:t>
            </a:r>
            <a:r>
              <a:rPr lang="ru-RU" dirty="0" err="1"/>
              <a:t>висновку</a:t>
            </a:r>
            <a:r>
              <a:rPr lang="ru-RU" dirty="0"/>
              <a:t>, </a:t>
            </a:r>
            <a:r>
              <a:rPr lang="ru-RU" dirty="0" err="1"/>
              <a:t>що</a:t>
            </a:r>
            <a:r>
              <a:rPr lang="ru-RU" dirty="0"/>
              <a:t> </a:t>
            </a:r>
            <a:r>
              <a:rPr lang="ru-RU" dirty="0" err="1"/>
              <a:t>між</a:t>
            </a:r>
            <a:r>
              <a:rPr lang="ru-RU" dirty="0"/>
              <a:t> ним </a:t>
            </a:r>
            <a:r>
              <a:rPr lang="ru-RU" dirty="0" err="1"/>
              <a:t>і</a:t>
            </a:r>
            <a:r>
              <a:rPr lang="ru-RU" dirty="0"/>
              <a:t> </a:t>
            </a:r>
            <a:r>
              <a:rPr lang="ru-RU" dirty="0" err="1"/>
              <a:t>дорослим</a:t>
            </a:r>
            <a:r>
              <a:rPr lang="ru-RU" dirty="0"/>
              <a:t> </a:t>
            </a:r>
            <a:r>
              <a:rPr lang="ru-RU" dirty="0" err="1"/>
              <a:t>ніякої</a:t>
            </a:r>
            <a:r>
              <a:rPr lang="ru-RU" dirty="0"/>
              <a:t> </a:t>
            </a:r>
            <a:r>
              <a:rPr lang="ru-RU" dirty="0" err="1"/>
              <a:t>різниці</a:t>
            </a:r>
            <a:r>
              <a:rPr lang="ru-RU" dirty="0"/>
              <a:t> </a:t>
            </a:r>
            <a:r>
              <a:rPr lang="ru-RU" dirty="0" err="1"/>
              <a:t>немає</a:t>
            </a:r>
            <a:r>
              <a:rPr lang="ru-RU" dirty="0"/>
              <a:t>. </a:t>
            </a:r>
            <a:r>
              <a:rPr lang="ru-RU" dirty="0" err="1"/>
              <a:t>Він</a:t>
            </a:r>
            <a:r>
              <a:rPr lang="ru-RU" dirty="0"/>
              <a:t> </a:t>
            </a:r>
            <a:r>
              <a:rPr lang="ru-RU" dirty="0" err="1"/>
              <a:t>починає</a:t>
            </a:r>
            <a:r>
              <a:rPr lang="ru-RU" dirty="0"/>
              <a:t> </a:t>
            </a:r>
            <a:r>
              <a:rPr lang="ru-RU" dirty="0" err="1"/>
              <a:t>вимагати</a:t>
            </a:r>
            <a:r>
              <a:rPr lang="ru-RU" dirty="0"/>
              <a:t> </a:t>
            </a:r>
            <a:r>
              <a:rPr lang="ru-RU" dirty="0" err="1"/>
              <a:t>від</a:t>
            </a:r>
            <a:r>
              <a:rPr lang="ru-RU" dirty="0"/>
              <a:t> </a:t>
            </a:r>
            <a:r>
              <a:rPr lang="ru-RU" dirty="0" err="1"/>
              <a:t>оточуючих</a:t>
            </a:r>
            <a:r>
              <a:rPr lang="ru-RU" dirty="0"/>
              <a:t>, </a:t>
            </a:r>
            <a:r>
              <a:rPr lang="ru-RU" dirty="0" err="1">
                <a:solidFill>
                  <a:schemeClr val="bg1"/>
                </a:solidFill>
              </a:rPr>
              <a:t>щоб</a:t>
            </a:r>
            <a:r>
              <a:rPr lang="ru-RU" dirty="0"/>
              <a:t> </a:t>
            </a:r>
            <a:r>
              <a:rPr lang="ru-RU" dirty="0" err="1"/>
              <a:t>його</a:t>
            </a:r>
            <a:r>
              <a:rPr lang="ru-RU" dirty="0"/>
              <a:t> </a:t>
            </a:r>
            <a:r>
              <a:rPr lang="ru-RU" dirty="0" err="1"/>
              <a:t>більше</a:t>
            </a:r>
            <a:r>
              <a:rPr lang="ru-RU" dirty="0"/>
              <a:t> не </a:t>
            </a:r>
            <a:r>
              <a:rPr lang="ru-RU" dirty="0" err="1"/>
              <a:t>вважали</a:t>
            </a:r>
            <a:r>
              <a:rPr lang="ru-RU" dirty="0"/>
              <a:t> маленьким, </a:t>
            </a:r>
            <a:r>
              <a:rPr lang="ru-RU" dirty="0" err="1"/>
              <a:t>він</a:t>
            </a:r>
            <a:r>
              <a:rPr lang="ru-RU" dirty="0"/>
              <a:t> </a:t>
            </a:r>
            <a:r>
              <a:rPr lang="ru-RU" dirty="0" err="1"/>
              <a:t>усвідомлює</a:t>
            </a:r>
            <a:r>
              <a:rPr lang="ru-RU" dirty="0"/>
              <a:t>, </a:t>
            </a:r>
            <a:r>
              <a:rPr lang="ru-RU" dirty="0" err="1"/>
              <a:t>що</a:t>
            </a:r>
            <a:r>
              <a:rPr lang="ru-RU" dirty="0"/>
              <a:t> </a:t>
            </a:r>
            <a:r>
              <a:rPr lang="ru-RU" dirty="0" err="1"/>
              <a:t>також</a:t>
            </a:r>
            <a:r>
              <a:rPr lang="ru-RU" dirty="0"/>
              <a:t> </a:t>
            </a:r>
            <a:r>
              <a:rPr lang="ru-RU" dirty="0" err="1"/>
              <a:t>володіє</a:t>
            </a:r>
            <a:r>
              <a:rPr lang="ru-RU" dirty="0"/>
              <a:t> правами. </a:t>
            </a:r>
            <a:r>
              <a:rPr lang="ru-RU" dirty="0" err="1"/>
              <a:t>Ц</a:t>
            </a:r>
            <a:r>
              <a:rPr lang="ru-RU" dirty="0" err="1">
                <a:solidFill>
                  <a:schemeClr val="bg1"/>
                </a:solidFill>
              </a:rPr>
              <a:t>ентральне</a:t>
            </a:r>
            <a:r>
              <a:rPr lang="ru-RU" dirty="0"/>
              <a:t> </a:t>
            </a:r>
            <a:r>
              <a:rPr lang="ru-RU" dirty="0" err="1"/>
              <a:t>новоутворення</a:t>
            </a:r>
            <a:r>
              <a:rPr lang="ru-RU" dirty="0"/>
              <a:t> </a:t>
            </a:r>
            <a:r>
              <a:rPr lang="ru-RU" dirty="0" err="1"/>
              <a:t>цього</a:t>
            </a:r>
            <a:r>
              <a:rPr lang="ru-RU" dirty="0"/>
              <a:t> </a:t>
            </a:r>
            <a:r>
              <a:rPr lang="ru-RU" dirty="0" err="1"/>
              <a:t>віку</a:t>
            </a:r>
            <a:r>
              <a:rPr lang="ru-RU" dirty="0"/>
              <a:t> - </a:t>
            </a:r>
            <a:r>
              <a:rPr lang="ru-RU" dirty="0" err="1" smtClean="0"/>
              <a:t>підліток</a:t>
            </a:r>
            <a:r>
              <a:rPr lang="ru-RU" dirty="0" smtClean="0"/>
              <a:t> </a:t>
            </a:r>
            <a:r>
              <a:rPr lang="ru-RU" dirty="0" err="1"/>
              <a:t>починає</a:t>
            </a:r>
            <a:r>
              <a:rPr lang="ru-RU" dirty="0"/>
              <a:t> </a:t>
            </a:r>
            <a:r>
              <a:rPr lang="ru-RU" dirty="0" err="1"/>
              <a:t>відчувати</a:t>
            </a:r>
            <a:r>
              <a:rPr lang="ru-RU" dirty="0"/>
              <a:t> себе </a:t>
            </a:r>
            <a:r>
              <a:rPr lang="ru-RU" dirty="0" err="1"/>
              <a:t>дорослим</a:t>
            </a:r>
            <a:r>
              <a:rPr lang="ru-RU" dirty="0"/>
              <a:t>, </a:t>
            </a:r>
            <a:r>
              <a:rPr lang="ru-RU" dirty="0" err="1"/>
              <a:t>прагне</a:t>
            </a:r>
            <a:r>
              <a:rPr lang="ru-RU" dirty="0"/>
              <a:t> бути </a:t>
            </a:r>
            <a:r>
              <a:rPr lang="ru-RU" dirty="0" err="1"/>
              <a:t>і</a:t>
            </a:r>
            <a:r>
              <a:rPr lang="ru-RU" dirty="0"/>
              <a:t> </a:t>
            </a:r>
            <a:r>
              <a:rPr lang="ru-RU" dirty="0" err="1"/>
              <a:t>вважатися</a:t>
            </a:r>
            <a:r>
              <a:rPr lang="ru-RU" dirty="0"/>
              <a:t> </a:t>
            </a:r>
            <a:r>
              <a:rPr lang="ru-RU" dirty="0" err="1"/>
              <a:t>дорослим</a:t>
            </a:r>
            <a:r>
              <a:rPr lang="ru-RU" dirty="0"/>
              <a:t>, </a:t>
            </a:r>
            <a:r>
              <a:rPr lang="ru-RU" dirty="0" err="1"/>
              <a:t>він</a:t>
            </a:r>
            <a:r>
              <a:rPr lang="ru-RU" dirty="0"/>
              <a:t> </a:t>
            </a:r>
            <a:r>
              <a:rPr lang="ru-RU" dirty="0" err="1"/>
              <a:t>відкидає</a:t>
            </a:r>
            <a:r>
              <a:rPr lang="ru-RU" dirty="0"/>
              <a:t> свою </a:t>
            </a:r>
            <a:r>
              <a:rPr lang="ru-RU" dirty="0" err="1"/>
              <a:t>приналежність</a:t>
            </a:r>
            <a:r>
              <a:rPr lang="ru-RU" dirty="0"/>
              <a:t> до </a:t>
            </a:r>
            <a:r>
              <a:rPr lang="ru-RU" dirty="0" err="1"/>
              <a:t>дітей</a:t>
            </a:r>
            <a:r>
              <a:rPr lang="ru-RU" dirty="0"/>
              <a:t>, </a:t>
            </a:r>
            <a:r>
              <a:rPr lang="ru-RU" dirty="0" err="1"/>
              <a:t>але</a:t>
            </a:r>
            <a:r>
              <a:rPr lang="ru-RU" dirty="0"/>
              <a:t> у </a:t>
            </a:r>
            <a:r>
              <a:rPr lang="ru-RU" dirty="0" err="1"/>
              <a:t>нього</a:t>
            </a:r>
            <a:r>
              <a:rPr lang="ru-RU" dirty="0"/>
              <a:t> </a:t>
            </a:r>
            <a:r>
              <a:rPr lang="ru-RU" dirty="0" err="1"/>
              <a:t>ще</a:t>
            </a:r>
            <a:r>
              <a:rPr lang="ru-RU" dirty="0"/>
              <a:t> </a:t>
            </a:r>
            <a:r>
              <a:rPr lang="ru-RU" dirty="0" err="1"/>
              <a:t>немає</a:t>
            </a:r>
            <a:r>
              <a:rPr lang="ru-RU" dirty="0"/>
              <a:t> </a:t>
            </a:r>
            <a:r>
              <a:rPr lang="ru-RU" dirty="0" err="1"/>
              <a:t>відчуття</a:t>
            </a:r>
            <a:r>
              <a:rPr lang="ru-RU" dirty="0"/>
              <a:t> </a:t>
            </a:r>
            <a:r>
              <a:rPr lang="ru-RU" dirty="0" err="1"/>
              <a:t>справжньої</a:t>
            </a:r>
            <a:r>
              <a:rPr lang="ru-RU" dirty="0"/>
              <a:t>, </a:t>
            </a:r>
            <a:r>
              <a:rPr lang="ru-RU" dirty="0" err="1"/>
              <a:t>повноцінної</a:t>
            </a:r>
            <a:r>
              <a:rPr lang="ru-RU" dirty="0"/>
              <a:t> </a:t>
            </a:r>
            <a:r>
              <a:rPr lang="ru-RU" dirty="0" err="1"/>
              <a:t>дорослості</a:t>
            </a:r>
            <a:r>
              <a:rPr lang="ru-RU" dirty="0"/>
              <a:t>, </a:t>
            </a:r>
            <a:r>
              <a:rPr lang="ru-RU" dirty="0" err="1"/>
              <a:t>але</a:t>
            </a:r>
            <a:r>
              <a:rPr lang="ru-RU" dirty="0"/>
              <a:t> </a:t>
            </a:r>
            <a:r>
              <a:rPr lang="ru-RU" dirty="0" err="1"/>
              <a:t>зате</a:t>
            </a:r>
            <a:r>
              <a:rPr lang="ru-RU" dirty="0"/>
              <a:t> </a:t>
            </a:r>
            <a:r>
              <a:rPr lang="ru-RU" dirty="0" err="1"/>
              <a:t>величезна</a:t>
            </a:r>
            <a:r>
              <a:rPr lang="ru-RU" dirty="0"/>
              <a:t> потреба у </a:t>
            </a:r>
            <a:r>
              <a:rPr lang="ru-RU" dirty="0" err="1"/>
              <a:t>визнанні</a:t>
            </a:r>
            <a:r>
              <a:rPr lang="ru-RU" dirty="0"/>
              <a:t> </a:t>
            </a:r>
            <a:r>
              <a:rPr lang="ru-RU" dirty="0" err="1"/>
              <a:t>його</a:t>
            </a:r>
            <a:r>
              <a:rPr lang="ru-RU" dirty="0"/>
              <a:t> </a:t>
            </a:r>
            <a:r>
              <a:rPr lang="ru-RU" dirty="0" err="1"/>
              <a:t>дорослості</a:t>
            </a:r>
            <a:r>
              <a:rPr lang="ru-RU" dirty="0"/>
              <a:t> </a:t>
            </a:r>
            <a:r>
              <a:rPr lang="ru-RU" dirty="0" err="1"/>
              <a:t>оточуючими</a:t>
            </a:r>
            <a:r>
              <a:rPr lang="ru-RU" dirty="0"/>
              <a:t>. </a:t>
            </a:r>
            <a:r>
              <a:rPr lang="ru-RU" dirty="0" err="1"/>
              <a:t>Почуття</a:t>
            </a:r>
            <a:r>
              <a:rPr lang="ru-RU" dirty="0"/>
              <a:t> </a:t>
            </a:r>
            <a:r>
              <a:rPr lang="ru-RU" dirty="0" err="1"/>
              <a:t>дорослості</a:t>
            </a:r>
            <a:r>
              <a:rPr lang="ru-RU" dirty="0"/>
              <a:t> </a:t>
            </a:r>
            <a:r>
              <a:rPr lang="ru-RU" dirty="0" err="1"/>
              <a:t>пов'язане</a:t>
            </a:r>
            <a:r>
              <a:rPr lang="ru-RU" dirty="0"/>
              <a:t> </a:t>
            </a:r>
            <a:r>
              <a:rPr lang="ru-RU" dirty="0" err="1"/>
              <a:t>з</a:t>
            </a:r>
            <a:r>
              <a:rPr lang="ru-RU" dirty="0"/>
              <a:t> </a:t>
            </a:r>
            <a:r>
              <a:rPr lang="ru-RU" dirty="0" err="1"/>
              <a:t>етичними</a:t>
            </a:r>
            <a:r>
              <a:rPr lang="ru-RU" dirty="0"/>
              <a:t> нормами </a:t>
            </a:r>
            <a:r>
              <a:rPr lang="ru-RU" dirty="0" err="1"/>
              <a:t>поведінки</a:t>
            </a:r>
            <a:r>
              <a:rPr lang="ru-RU" dirty="0"/>
              <a:t>, </a:t>
            </a:r>
            <a:r>
              <a:rPr lang="ru-RU" dirty="0" err="1"/>
              <a:t>які</a:t>
            </a:r>
            <a:r>
              <a:rPr lang="ru-RU" dirty="0"/>
              <a:t> </a:t>
            </a:r>
            <a:r>
              <a:rPr lang="ru-RU" dirty="0" err="1"/>
              <a:t>засвоюються</a:t>
            </a:r>
            <a:r>
              <a:rPr lang="ru-RU" dirty="0"/>
              <a:t> </a:t>
            </a:r>
            <a:r>
              <a:rPr lang="ru-RU" dirty="0" err="1"/>
              <a:t>дітьми</a:t>
            </a:r>
            <a:r>
              <a:rPr lang="ru-RU" dirty="0"/>
              <a:t> в </a:t>
            </a:r>
            <a:r>
              <a:rPr lang="ru-RU" dirty="0" err="1"/>
              <a:t>цей</a:t>
            </a:r>
            <a:r>
              <a:rPr lang="ru-RU" dirty="0"/>
              <a:t> час. </a:t>
            </a:r>
            <a:r>
              <a:rPr lang="ru-RU" dirty="0" err="1"/>
              <a:t>З'являється</a:t>
            </a:r>
            <a:r>
              <a:rPr lang="ru-RU" dirty="0"/>
              <a:t> </a:t>
            </a:r>
            <a:r>
              <a:rPr lang="ru-RU" dirty="0" err="1"/>
              <a:t>моральний</a:t>
            </a:r>
            <a:r>
              <a:rPr lang="ru-RU" dirty="0"/>
              <a:t> "кодекс", </a:t>
            </a:r>
            <a:r>
              <a:rPr lang="ru-RU" dirty="0" err="1"/>
              <a:t>який</a:t>
            </a:r>
            <a:r>
              <a:rPr lang="ru-RU" dirty="0"/>
              <a:t> </a:t>
            </a:r>
            <a:r>
              <a:rPr lang="ru-RU" dirty="0" err="1"/>
              <a:t>наказував</a:t>
            </a:r>
            <a:r>
              <a:rPr lang="ru-RU" dirty="0"/>
              <a:t> </a:t>
            </a:r>
            <a:r>
              <a:rPr lang="ru-RU" dirty="0" err="1"/>
              <a:t>би</a:t>
            </a:r>
            <a:r>
              <a:rPr lang="ru-RU" dirty="0"/>
              <a:t> </a:t>
            </a:r>
            <a:r>
              <a:rPr lang="ru-RU" dirty="0" err="1"/>
              <a:t>підліткам</a:t>
            </a:r>
            <a:r>
              <a:rPr lang="ru-RU" dirty="0"/>
              <a:t> </a:t>
            </a:r>
            <a:r>
              <a:rPr lang="ru-RU" dirty="0" err="1"/>
              <a:t>чіткий</a:t>
            </a:r>
            <a:r>
              <a:rPr lang="ru-RU" dirty="0"/>
              <a:t> стиль </a:t>
            </a:r>
            <a:r>
              <a:rPr lang="ru-RU" dirty="0" err="1"/>
              <a:t>поведінки</a:t>
            </a:r>
            <a:r>
              <a:rPr lang="ru-RU" dirty="0"/>
              <a:t> в </a:t>
            </a:r>
            <a:r>
              <a:rPr lang="ru-RU" dirty="0" err="1"/>
              <a:t>дружніх</a:t>
            </a:r>
            <a:r>
              <a:rPr lang="ru-RU" dirty="0"/>
              <a:t> </a:t>
            </a:r>
            <a:r>
              <a:rPr lang="ru-RU" dirty="0" err="1"/>
              <a:t>відносинах</a:t>
            </a:r>
            <a:r>
              <a:rPr lang="ru-RU" dirty="0"/>
              <a:t> </a:t>
            </a:r>
            <a:r>
              <a:rPr lang="ru-RU" dirty="0" err="1"/>
              <a:t>з</a:t>
            </a:r>
            <a:r>
              <a:rPr lang="ru-RU" dirty="0"/>
              <a:t> </a:t>
            </a:r>
            <a:r>
              <a:rPr lang="ru-RU" dirty="0" err="1"/>
              <a:t>однолітками</a:t>
            </a:r>
            <a:r>
              <a:rPr lang="ru-RU" dirty="0"/>
              <a:t>.</a:t>
            </a:r>
            <a:endParaRPr lang="uk-UA" dirty="0"/>
          </a:p>
          <a:p>
            <a:endParaRPr lang="uk-UA" dirty="0"/>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r>
              <a:rPr lang="ru-RU" sz="3100" b="1" dirty="0" err="1" smtClean="0"/>
              <a:t>Види</a:t>
            </a:r>
            <a:r>
              <a:rPr lang="ru-RU" sz="3100" b="1" dirty="0" smtClean="0"/>
              <a:t> </a:t>
            </a:r>
            <a:r>
              <a:rPr lang="ru-RU" sz="3100" b="1" dirty="0" err="1" smtClean="0"/>
              <a:t>дорослості</a:t>
            </a:r>
            <a:r>
              <a:rPr lang="ru-RU" sz="3100" b="1" dirty="0" smtClean="0"/>
              <a:t> </a:t>
            </a:r>
            <a:r>
              <a:rPr lang="ru-RU" sz="3100" b="1" dirty="0" err="1" smtClean="0"/>
              <a:t>різноманітні</a:t>
            </a:r>
            <a:r>
              <a:rPr lang="ru-RU" sz="3100" b="1" dirty="0" smtClean="0"/>
              <a:t>, до них в першу </a:t>
            </a:r>
            <a:r>
              <a:rPr lang="ru-RU" sz="3100" b="1" dirty="0" err="1" smtClean="0"/>
              <a:t>чергу</a:t>
            </a:r>
            <a:r>
              <a:rPr lang="ru-RU" sz="3100" b="1" dirty="0" smtClean="0"/>
              <a:t> </a:t>
            </a:r>
            <a:r>
              <a:rPr lang="ru-RU" sz="3100" b="1" dirty="0" err="1" smtClean="0"/>
              <a:t>можна</a:t>
            </a:r>
            <a:r>
              <a:rPr lang="ru-RU" sz="3100" b="1" dirty="0" smtClean="0"/>
              <a:t> </a:t>
            </a:r>
            <a:r>
              <a:rPr lang="ru-RU" sz="3100" b="1" dirty="0" err="1" smtClean="0"/>
              <a:t>віднести</a:t>
            </a:r>
            <a:r>
              <a:rPr lang="ru-RU" sz="3100" b="1" dirty="0" smtClean="0"/>
              <a:t>:</a:t>
            </a:r>
            <a:r>
              <a:rPr lang="uk-UA" dirty="0"/>
              <a:t/>
            </a:r>
            <a:br>
              <a:rPr lang="uk-UA" dirty="0"/>
            </a:br>
            <a:endParaRPr lang="uk-UA" dirty="0"/>
          </a:p>
        </p:txBody>
      </p:sp>
      <p:sp>
        <p:nvSpPr>
          <p:cNvPr id="5" name="Содержимое 4"/>
          <p:cNvSpPr>
            <a:spLocks noGrp="1"/>
          </p:cNvSpPr>
          <p:nvPr>
            <p:ph idx="1"/>
          </p:nvPr>
        </p:nvSpPr>
        <p:spPr>
          <a:xfrm>
            <a:off x="500034" y="642918"/>
            <a:ext cx="8229600" cy="4525963"/>
          </a:xfrm>
        </p:spPr>
        <p:txBody>
          <a:bodyPr>
            <a:normAutofit/>
          </a:bodyPr>
          <a:lstStyle/>
          <a:p>
            <a:r>
              <a:rPr lang="ru-RU" dirty="0"/>
              <a:t>1 . </a:t>
            </a:r>
            <a:r>
              <a:rPr lang="ru-RU" i="1" dirty="0" err="1"/>
              <a:t>Наслідування</a:t>
            </a:r>
            <a:r>
              <a:rPr lang="ru-RU" i="1" dirty="0"/>
              <a:t> </a:t>
            </a:r>
            <a:r>
              <a:rPr lang="ru-RU" i="1" dirty="0" err="1" smtClean="0"/>
              <a:t>зовнішніми</a:t>
            </a:r>
            <a:r>
              <a:rPr lang="ru-RU" i="1" dirty="0" smtClean="0"/>
              <a:t> </a:t>
            </a:r>
            <a:r>
              <a:rPr lang="ru-RU" i="1" dirty="0" err="1"/>
              <a:t>ознаками</a:t>
            </a:r>
            <a:r>
              <a:rPr lang="ru-RU" i="1" dirty="0"/>
              <a:t> </a:t>
            </a:r>
            <a:r>
              <a:rPr lang="ru-RU" i="1" dirty="0" err="1"/>
              <a:t>дорослості</a:t>
            </a:r>
            <a:r>
              <a:rPr lang="ru-RU" i="1" dirty="0"/>
              <a:t> -</a:t>
            </a:r>
            <a:r>
              <a:rPr lang="ru-RU" dirty="0"/>
              <a:t> </a:t>
            </a:r>
            <a:r>
              <a:rPr lang="ru-RU" dirty="0" err="1"/>
              <a:t>куріння</a:t>
            </a:r>
            <a:r>
              <a:rPr lang="ru-RU" dirty="0"/>
              <a:t>, </a:t>
            </a:r>
            <a:r>
              <a:rPr lang="ru-RU" dirty="0" err="1"/>
              <a:t>гра</a:t>
            </a:r>
            <a:r>
              <a:rPr lang="ru-RU" dirty="0"/>
              <a:t> в </a:t>
            </a:r>
            <a:r>
              <a:rPr lang="ru-RU" dirty="0" err="1"/>
              <a:t>карти</a:t>
            </a:r>
            <a:r>
              <a:rPr lang="ru-RU" dirty="0"/>
              <a:t>, </a:t>
            </a:r>
            <a:r>
              <a:rPr lang="ru-RU" dirty="0" err="1"/>
              <a:t>вживання</a:t>
            </a:r>
            <a:r>
              <a:rPr lang="ru-RU" dirty="0"/>
              <a:t> </a:t>
            </a:r>
            <a:r>
              <a:rPr lang="ru-RU" dirty="0" err="1"/>
              <a:t>спиртних</a:t>
            </a:r>
            <a:r>
              <a:rPr lang="ru-RU" dirty="0"/>
              <a:t> </a:t>
            </a:r>
            <a:r>
              <a:rPr lang="ru-RU" dirty="0" err="1"/>
              <a:t>напоїв</a:t>
            </a:r>
            <a:r>
              <a:rPr lang="ru-RU" dirty="0"/>
              <a:t>, </a:t>
            </a:r>
            <a:r>
              <a:rPr lang="ru-RU" dirty="0" err="1"/>
              <a:t>особливий</a:t>
            </a:r>
            <a:r>
              <a:rPr lang="ru-RU" dirty="0"/>
              <a:t> лексик</a:t>
            </a:r>
            <a:r>
              <a:rPr lang="ru-RU" dirty="0">
                <a:solidFill>
                  <a:schemeClr val="bg1"/>
                </a:solidFill>
              </a:rPr>
              <a:t>он, </a:t>
            </a:r>
            <a:r>
              <a:rPr lang="ru-RU" dirty="0" err="1"/>
              <a:t>прагнення</a:t>
            </a:r>
            <a:r>
              <a:rPr lang="ru-RU" dirty="0"/>
              <a:t> до </a:t>
            </a:r>
            <a:r>
              <a:rPr lang="ru-RU" dirty="0" err="1"/>
              <a:t>дорослої</a:t>
            </a:r>
            <a:r>
              <a:rPr lang="ru-RU" dirty="0"/>
              <a:t> </a:t>
            </a:r>
            <a:r>
              <a:rPr lang="ru-RU" dirty="0" err="1" smtClean="0"/>
              <a:t>моди</a:t>
            </a:r>
            <a:r>
              <a:rPr lang="ru-RU" dirty="0" smtClean="0"/>
              <a:t> </a:t>
            </a:r>
            <a:r>
              <a:rPr lang="ru-RU" dirty="0"/>
              <a:t>в </a:t>
            </a:r>
            <a:r>
              <a:rPr lang="ru-RU" dirty="0" err="1"/>
              <a:t>одязі</a:t>
            </a:r>
            <a:r>
              <a:rPr lang="ru-RU" dirty="0"/>
              <a:t> </a:t>
            </a:r>
            <a:r>
              <a:rPr lang="ru-RU" dirty="0" err="1"/>
              <a:t>і</a:t>
            </a:r>
            <a:r>
              <a:rPr lang="ru-RU" dirty="0"/>
              <a:t> </a:t>
            </a:r>
            <a:r>
              <a:rPr lang="ru-RU" dirty="0" err="1"/>
              <a:t>зачісці</a:t>
            </a:r>
            <a:r>
              <a:rPr lang="ru-RU" dirty="0"/>
              <a:t>, косметика, </a:t>
            </a:r>
            <a:r>
              <a:rPr lang="ru-RU" dirty="0" err="1"/>
              <a:t>прикраси</a:t>
            </a:r>
            <a:r>
              <a:rPr lang="ru-RU" dirty="0"/>
              <a:t>, </a:t>
            </a:r>
            <a:r>
              <a:rPr lang="ru-RU" dirty="0" err="1"/>
              <a:t>прийоми</a:t>
            </a:r>
            <a:r>
              <a:rPr lang="ru-RU" dirty="0"/>
              <a:t> кокетства, </a:t>
            </a:r>
            <a:r>
              <a:rPr lang="ru-RU" dirty="0" err="1"/>
              <a:t>способи</a:t>
            </a:r>
            <a:r>
              <a:rPr lang="ru-RU" dirty="0"/>
              <a:t> </a:t>
            </a:r>
            <a:r>
              <a:rPr lang="ru-RU" dirty="0" err="1"/>
              <a:t>відпочинку</a:t>
            </a:r>
            <a:r>
              <a:rPr lang="ru-RU" dirty="0"/>
              <a:t>, </a:t>
            </a:r>
            <a:r>
              <a:rPr lang="ru-RU" dirty="0" err="1"/>
              <a:t>розваг</a:t>
            </a:r>
            <a:r>
              <a:rPr lang="ru-RU" dirty="0"/>
              <a:t>, </a:t>
            </a:r>
            <a:r>
              <a:rPr lang="ru-RU" dirty="0" err="1"/>
              <a:t>залицяння</a:t>
            </a:r>
            <a:r>
              <a:rPr lang="ru-RU" dirty="0"/>
              <a:t>. </a:t>
            </a:r>
            <a:r>
              <a:rPr lang="ru-RU" dirty="0" err="1"/>
              <a:t>Це</a:t>
            </a:r>
            <a:r>
              <a:rPr lang="ru-RU" dirty="0"/>
              <a:t> </a:t>
            </a:r>
            <a:r>
              <a:rPr lang="ru-RU" dirty="0" err="1"/>
              <a:t>найлегші</a:t>
            </a:r>
            <a:r>
              <a:rPr lang="ru-RU" dirty="0"/>
              <a:t> </a:t>
            </a:r>
            <a:r>
              <a:rPr lang="ru-RU" dirty="0" err="1"/>
              <a:t>способи</a:t>
            </a:r>
            <a:r>
              <a:rPr lang="ru-RU" dirty="0"/>
              <a:t> </a:t>
            </a:r>
            <a:r>
              <a:rPr lang="ru-RU" dirty="0" err="1"/>
              <a:t>досягнення</a:t>
            </a:r>
            <a:r>
              <a:rPr lang="ru-RU" dirty="0"/>
              <a:t> </a:t>
            </a:r>
            <a:r>
              <a:rPr lang="ru-RU" dirty="0" err="1"/>
              <a:t>дорослості</a:t>
            </a:r>
            <a:r>
              <a:rPr lang="ru-RU" dirty="0"/>
              <a:t> </a:t>
            </a:r>
            <a:r>
              <a:rPr lang="ru-RU" dirty="0" err="1"/>
              <a:t>і</a:t>
            </a:r>
            <a:r>
              <a:rPr lang="ru-RU" dirty="0"/>
              <a:t> </a:t>
            </a:r>
            <a:r>
              <a:rPr lang="ru-RU" dirty="0" err="1"/>
              <a:t>найнебезпечніші</a:t>
            </a:r>
            <a:r>
              <a:rPr lang="ru-RU" dirty="0"/>
              <a:t>.</a:t>
            </a:r>
            <a:endParaRPr lang="uk-UA" dirty="0"/>
          </a:p>
        </p:txBody>
      </p:sp>
      <p:pic>
        <p:nvPicPr>
          <p:cNvPr id="6" name="Рисунок 5" descr="_103202651_df3f72b3-448d-4a68-a035-7ee5cc1bec69.jpg"/>
          <p:cNvPicPr>
            <a:picLocks noChangeAspect="1"/>
          </p:cNvPicPr>
          <p:nvPr/>
        </p:nvPicPr>
        <p:blipFill>
          <a:blip r:embed="rId2"/>
          <a:stretch>
            <a:fillRect/>
          </a:stretch>
        </p:blipFill>
        <p:spPr>
          <a:xfrm>
            <a:off x="428596" y="4643446"/>
            <a:ext cx="3651597" cy="2052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c56b333ff67bce8e09101c1396afadea-737x492.jpg"/>
          <p:cNvPicPr>
            <a:picLocks noChangeAspect="1"/>
          </p:cNvPicPr>
          <p:nvPr/>
        </p:nvPicPr>
        <p:blipFill>
          <a:blip r:embed="rId3"/>
          <a:stretch>
            <a:fillRect/>
          </a:stretch>
        </p:blipFill>
        <p:spPr>
          <a:xfrm>
            <a:off x="5000628" y="4562541"/>
            <a:ext cx="3438524" cy="2295459"/>
          </a:xfrm>
          <a:prstGeom prst="rect">
            <a:avLst/>
          </a:prstGeom>
          <a:ln>
            <a:noFill/>
          </a:ln>
          <a:effectLst>
            <a:softEdge rad="112500"/>
          </a:effectLst>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85728"/>
            <a:ext cx="8229600" cy="4525963"/>
          </a:xfrm>
        </p:spPr>
        <p:txBody>
          <a:bodyPr>
            <a:normAutofit fontScale="77500" lnSpcReduction="20000"/>
          </a:bodyPr>
          <a:lstStyle/>
          <a:p>
            <a:pPr lvl="0"/>
            <a:r>
              <a:rPr lang="ru-RU" dirty="0"/>
              <a:t>2.</a:t>
            </a:r>
            <a:r>
              <a:rPr lang="ru-RU" b="1" dirty="0"/>
              <a:t> </a:t>
            </a:r>
            <a:r>
              <a:rPr lang="ru-RU" b="1" i="1" dirty="0" err="1"/>
              <a:t>Соціальна</a:t>
            </a:r>
            <a:r>
              <a:rPr lang="ru-RU" b="1" i="1" dirty="0"/>
              <a:t> </a:t>
            </a:r>
            <a:r>
              <a:rPr lang="ru-RU" b="1" i="1" dirty="0" err="1"/>
              <a:t>зрілість</a:t>
            </a:r>
            <a:r>
              <a:rPr lang="ru-RU" i="1" dirty="0"/>
              <a:t>.</a:t>
            </a:r>
            <a:r>
              <a:rPr lang="ru-RU" dirty="0"/>
              <a:t> Вона </a:t>
            </a:r>
            <a:r>
              <a:rPr lang="ru-RU" dirty="0" err="1"/>
              <a:t>виникає</a:t>
            </a:r>
            <a:r>
              <a:rPr lang="ru-RU" dirty="0"/>
              <a:t> в </a:t>
            </a:r>
            <a:r>
              <a:rPr lang="ru-RU" dirty="0" err="1"/>
              <a:t>умовах</a:t>
            </a:r>
            <a:r>
              <a:rPr lang="ru-RU" dirty="0"/>
              <a:t> </a:t>
            </a:r>
            <a:r>
              <a:rPr lang="ru-RU" dirty="0" err="1"/>
              <a:t>співпраці</a:t>
            </a:r>
            <a:r>
              <a:rPr lang="ru-RU" dirty="0"/>
              <a:t> </a:t>
            </a:r>
            <a:r>
              <a:rPr lang="ru-RU" dirty="0" err="1"/>
              <a:t>дитини</a:t>
            </a:r>
            <a:r>
              <a:rPr lang="ru-RU" dirty="0"/>
              <a:t> </a:t>
            </a:r>
            <a:r>
              <a:rPr lang="ru-RU" dirty="0" err="1"/>
              <a:t>і</a:t>
            </a:r>
            <a:r>
              <a:rPr lang="ru-RU" dirty="0"/>
              <a:t> </a:t>
            </a:r>
            <a:r>
              <a:rPr lang="ru-RU" dirty="0" err="1"/>
              <a:t>дорослого</a:t>
            </a:r>
            <a:r>
              <a:rPr lang="ru-RU" dirty="0"/>
              <a:t> </a:t>
            </a:r>
            <a:r>
              <a:rPr lang="ru-RU" dirty="0" err="1"/>
              <a:t>в</a:t>
            </a:r>
            <a:r>
              <a:rPr lang="ru-RU" dirty="0"/>
              <a:t> </a:t>
            </a:r>
            <a:r>
              <a:rPr lang="ru-RU" dirty="0" err="1"/>
              <a:t>різних</a:t>
            </a:r>
            <a:r>
              <a:rPr lang="ru-RU" dirty="0"/>
              <a:t> видах </a:t>
            </a:r>
            <a:r>
              <a:rPr lang="ru-RU" dirty="0" err="1"/>
              <a:t>діяльності</a:t>
            </a:r>
            <a:r>
              <a:rPr lang="ru-RU" dirty="0"/>
              <a:t>, де </a:t>
            </a:r>
            <a:r>
              <a:rPr lang="ru-RU" dirty="0" err="1"/>
              <a:t>підліток</a:t>
            </a:r>
            <a:r>
              <a:rPr lang="ru-RU" dirty="0"/>
              <a:t> </a:t>
            </a:r>
            <a:r>
              <a:rPr lang="ru-RU" dirty="0" err="1"/>
              <a:t>займає</a:t>
            </a:r>
            <a:r>
              <a:rPr lang="ru-RU" dirty="0"/>
              <a:t> </a:t>
            </a:r>
            <a:r>
              <a:rPr lang="ru-RU" dirty="0" err="1"/>
              <a:t>місце</a:t>
            </a:r>
            <a:r>
              <a:rPr lang="ru-RU" dirty="0"/>
              <a:t> </a:t>
            </a:r>
            <a:r>
              <a:rPr lang="ru-RU" dirty="0" err="1"/>
              <a:t>помічника</a:t>
            </a:r>
            <a:r>
              <a:rPr lang="ru-RU" dirty="0"/>
              <a:t> </a:t>
            </a:r>
            <a:r>
              <a:rPr lang="ru-RU" dirty="0" err="1"/>
              <a:t>дорослого</a:t>
            </a:r>
            <a:r>
              <a:rPr lang="ru-RU" dirty="0"/>
              <a:t>. </a:t>
            </a:r>
            <a:r>
              <a:rPr lang="ru-RU" dirty="0" err="1"/>
              <a:t>За</a:t>
            </a:r>
            <a:r>
              <a:rPr lang="ru-RU" dirty="0" err="1">
                <a:solidFill>
                  <a:schemeClr val="bg1"/>
                </a:solidFill>
              </a:rPr>
              <a:t>з</a:t>
            </a:r>
            <a:r>
              <a:rPr lang="ru-RU" dirty="0" err="1"/>
              <a:t>вичай</a:t>
            </a:r>
            <a:r>
              <a:rPr lang="ru-RU" dirty="0">
                <a:solidFill>
                  <a:schemeClr val="bg1"/>
                </a:solidFill>
              </a:rPr>
              <a:t> </a:t>
            </a:r>
            <a:r>
              <a:rPr lang="ru-RU" dirty="0" err="1">
                <a:solidFill>
                  <a:schemeClr val="bg1"/>
                </a:solidFill>
              </a:rPr>
              <a:t>це</a:t>
            </a:r>
            <a:r>
              <a:rPr lang="ru-RU" dirty="0">
                <a:solidFill>
                  <a:schemeClr val="bg1"/>
                </a:solidFill>
              </a:rPr>
              <a:t> </a:t>
            </a:r>
            <a:r>
              <a:rPr lang="ru-RU" dirty="0" err="1"/>
              <a:t>спостерігається</a:t>
            </a:r>
            <a:r>
              <a:rPr lang="ru-RU" dirty="0"/>
              <a:t> в </a:t>
            </a:r>
            <a:r>
              <a:rPr lang="ru-RU" dirty="0" err="1"/>
              <a:t>сім'ях</a:t>
            </a:r>
            <a:r>
              <a:rPr lang="ru-RU" dirty="0"/>
              <a:t>, </a:t>
            </a:r>
            <a:r>
              <a:rPr lang="ru-RU" dirty="0" err="1"/>
              <a:t>що</a:t>
            </a:r>
            <a:r>
              <a:rPr lang="ru-RU" dirty="0"/>
              <a:t> </a:t>
            </a:r>
            <a:r>
              <a:rPr lang="ru-RU" dirty="0" err="1"/>
              <a:t>переживають</a:t>
            </a:r>
            <a:r>
              <a:rPr lang="ru-RU" dirty="0"/>
              <a:t> </a:t>
            </a:r>
            <a:r>
              <a:rPr lang="ru-RU" dirty="0" err="1"/>
              <a:t>труднощі</a:t>
            </a:r>
            <a:r>
              <a:rPr lang="ru-RU" dirty="0"/>
              <a:t>, там </a:t>
            </a:r>
            <a:r>
              <a:rPr lang="ru-RU" dirty="0" err="1"/>
              <a:t>фактично</a:t>
            </a:r>
            <a:r>
              <a:rPr lang="ru-RU" dirty="0"/>
              <a:t> </a:t>
            </a:r>
            <a:r>
              <a:rPr lang="ru-RU" dirty="0" err="1"/>
              <a:t>підліток</a:t>
            </a:r>
            <a:r>
              <a:rPr lang="ru-RU" dirty="0"/>
              <a:t> </a:t>
            </a:r>
            <a:r>
              <a:rPr lang="ru-RU" dirty="0" err="1"/>
              <a:t>займає</a:t>
            </a:r>
            <a:r>
              <a:rPr lang="ru-RU" dirty="0"/>
              <a:t> становище </a:t>
            </a:r>
            <a:r>
              <a:rPr lang="ru-RU" dirty="0" err="1"/>
              <a:t>дорослого</a:t>
            </a:r>
            <a:r>
              <a:rPr lang="ru-RU" dirty="0"/>
              <a:t>. </a:t>
            </a:r>
            <a:r>
              <a:rPr lang="ru-RU" dirty="0">
                <a:solidFill>
                  <a:schemeClr val="bg1"/>
                </a:solidFill>
              </a:rPr>
              <a:t>Тут </a:t>
            </a:r>
            <a:r>
              <a:rPr lang="ru-RU" dirty="0" err="1"/>
              <a:t>турбота</a:t>
            </a:r>
            <a:r>
              <a:rPr lang="ru-RU" dirty="0"/>
              <a:t> про </a:t>
            </a:r>
            <a:r>
              <a:rPr lang="ru-RU" dirty="0" err="1"/>
              <a:t>близьких</a:t>
            </a:r>
            <a:r>
              <a:rPr lang="ru-RU" dirty="0"/>
              <a:t>, </a:t>
            </a:r>
            <a:r>
              <a:rPr lang="ru-RU" dirty="0" err="1"/>
              <a:t>благополуччя</a:t>
            </a:r>
            <a:r>
              <a:rPr lang="ru-RU" dirty="0"/>
              <a:t> </a:t>
            </a:r>
            <a:r>
              <a:rPr lang="ru-RU" dirty="0" err="1"/>
              <a:t>їх</a:t>
            </a:r>
            <a:r>
              <a:rPr lang="ru-RU" dirty="0"/>
              <a:t> </a:t>
            </a:r>
            <a:r>
              <a:rPr lang="ru-RU" dirty="0" err="1"/>
              <a:t>приймає</a:t>
            </a:r>
            <a:r>
              <a:rPr lang="ru-RU" dirty="0"/>
              <a:t> характер </a:t>
            </a:r>
            <a:r>
              <a:rPr lang="ru-RU" dirty="0" err="1"/>
              <a:t>життєвої</a:t>
            </a:r>
            <a:r>
              <a:rPr lang="ru-RU" dirty="0"/>
              <a:t> </a:t>
            </a:r>
            <a:r>
              <a:rPr lang="ru-RU" dirty="0" err="1"/>
              <a:t>цінності</a:t>
            </a:r>
            <a:r>
              <a:rPr lang="ru-RU" dirty="0"/>
              <a:t>. </a:t>
            </a:r>
            <a:r>
              <a:rPr lang="ru-RU" dirty="0" err="1"/>
              <a:t>Багато</a:t>
            </a:r>
            <a:r>
              <a:rPr lang="ru-RU" dirty="0"/>
              <a:t> </a:t>
            </a:r>
            <a:r>
              <a:rPr lang="ru-RU" dirty="0" err="1" smtClean="0"/>
              <a:t>хлопчиків</a:t>
            </a:r>
            <a:r>
              <a:rPr lang="ru-RU" dirty="0" smtClean="0"/>
              <a:t> </a:t>
            </a:r>
            <a:r>
              <a:rPr lang="ru-RU" dirty="0" err="1"/>
              <a:t>прагнуть</a:t>
            </a:r>
            <a:r>
              <a:rPr lang="ru-RU" dirty="0"/>
              <a:t> </a:t>
            </a:r>
            <a:r>
              <a:rPr lang="ru-RU" dirty="0" err="1"/>
              <a:t>оволодіти</a:t>
            </a:r>
            <a:r>
              <a:rPr lang="ru-RU" dirty="0"/>
              <a:t> </a:t>
            </a:r>
            <a:r>
              <a:rPr lang="ru-RU" dirty="0" err="1"/>
              <a:t>різними</a:t>
            </a:r>
            <a:r>
              <a:rPr lang="ru-RU" dirty="0"/>
              <a:t> </a:t>
            </a:r>
            <a:r>
              <a:rPr lang="ru-RU" dirty="0" err="1"/>
              <a:t>дорослими</a:t>
            </a:r>
            <a:r>
              <a:rPr lang="ru-RU" dirty="0"/>
              <a:t> </a:t>
            </a:r>
            <a:r>
              <a:rPr lang="ru-RU" dirty="0" err="1"/>
              <a:t>вміннями</a:t>
            </a:r>
            <a:r>
              <a:rPr lang="ru-RU" dirty="0"/>
              <a:t> (</a:t>
            </a:r>
            <a:r>
              <a:rPr lang="ru-RU" dirty="0" err="1"/>
              <a:t>слюсарювати</a:t>
            </a:r>
            <a:r>
              <a:rPr lang="ru-RU" dirty="0"/>
              <a:t>, </a:t>
            </a:r>
            <a:r>
              <a:rPr lang="ru-RU" dirty="0" err="1"/>
              <a:t>столярувати</a:t>
            </a:r>
            <a:r>
              <a:rPr lang="ru-RU" dirty="0"/>
              <a:t>, </a:t>
            </a:r>
            <a:r>
              <a:rPr lang="ru-RU" dirty="0" err="1"/>
              <a:t>фотографувати</a:t>
            </a:r>
            <a:r>
              <a:rPr lang="ru-RU" dirty="0"/>
              <a:t> </a:t>
            </a:r>
            <a:r>
              <a:rPr lang="ru-RU" dirty="0" err="1"/>
              <a:t>і</a:t>
            </a:r>
            <a:r>
              <a:rPr lang="ru-RU" dirty="0"/>
              <a:t> т.п.), а </a:t>
            </a:r>
            <a:r>
              <a:rPr lang="ru-RU" dirty="0" err="1"/>
              <a:t>дівчинки</a:t>
            </a:r>
            <a:r>
              <a:rPr lang="ru-RU" dirty="0"/>
              <a:t> - </a:t>
            </a:r>
            <a:r>
              <a:rPr lang="ru-RU" dirty="0" err="1"/>
              <a:t>готувати</a:t>
            </a:r>
            <a:r>
              <a:rPr lang="ru-RU" dirty="0"/>
              <a:t>, </a:t>
            </a:r>
            <a:r>
              <a:rPr lang="ru-RU" dirty="0" err="1"/>
              <a:t>шити</a:t>
            </a:r>
            <a:r>
              <a:rPr lang="ru-RU" dirty="0"/>
              <a:t>, </a:t>
            </a:r>
            <a:r>
              <a:rPr lang="ru-RU" dirty="0" err="1"/>
              <a:t>в'язати</a:t>
            </a:r>
            <a:r>
              <a:rPr lang="ru-RU" dirty="0"/>
              <a:t>. Початок </a:t>
            </a:r>
            <a:r>
              <a:rPr lang="ru-RU" dirty="0" err="1"/>
              <a:t>підліткового</a:t>
            </a:r>
            <a:r>
              <a:rPr lang="ru-RU" dirty="0"/>
              <a:t> </a:t>
            </a:r>
            <a:r>
              <a:rPr lang="ru-RU" dirty="0" err="1"/>
              <a:t>віку</a:t>
            </a:r>
            <a:r>
              <a:rPr lang="ru-RU" dirty="0"/>
              <a:t> - </a:t>
            </a:r>
            <a:r>
              <a:rPr lang="ru-RU" dirty="0" err="1"/>
              <a:t>дуже</a:t>
            </a:r>
            <a:r>
              <a:rPr lang="ru-RU" dirty="0"/>
              <a:t> </a:t>
            </a:r>
            <a:r>
              <a:rPr lang="ru-RU" dirty="0" err="1"/>
              <a:t>сприятливий</a:t>
            </a:r>
            <a:r>
              <a:rPr lang="ru-RU" dirty="0"/>
              <a:t> час для </a:t>
            </a:r>
            <a:r>
              <a:rPr lang="ru-RU" dirty="0" err="1"/>
              <a:t>цього</a:t>
            </a:r>
            <a:r>
              <a:rPr lang="ru-RU" dirty="0"/>
              <a:t>. Тому </a:t>
            </a:r>
            <a:r>
              <a:rPr lang="ru-RU" dirty="0" err="1"/>
              <a:t>необхідно</a:t>
            </a:r>
            <a:r>
              <a:rPr lang="ru-RU" dirty="0"/>
              <a:t> </a:t>
            </a:r>
            <a:r>
              <a:rPr lang="ru-RU" dirty="0" err="1"/>
              <a:t>включати</a:t>
            </a:r>
            <a:r>
              <a:rPr lang="ru-RU" dirty="0"/>
              <a:t> </a:t>
            </a:r>
            <a:r>
              <a:rPr lang="ru-RU" dirty="0" err="1"/>
              <a:t>підлітків</a:t>
            </a:r>
            <a:r>
              <a:rPr lang="ru-RU" dirty="0"/>
              <a:t> на правах </a:t>
            </a:r>
            <a:r>
              <a:rPr lang="ru-RU" dirty="0" err="1"/>
              <a:t>помічника</a:t>
            </a:r>
            <a:r>
              <a:rPr lang="ru-RU" dirty="0"/>
              <a:t> у </a:t>
            </a:r>
            <a:r>
              <a:rPr lang="ru-RU" dirty="0" err="1"/>
              <a:t>відповідні</a:t>
            </a:r>
            <a:r>
              <a:rPr lang="ru-RU" dirty="0"/>
              <a:t> </a:t>
            </a:r>
            <a:r>
              <a:rPr lang="ru-RU" dirty="0" err="1"/>
              <a:t>заняття</a:t>
            </a:r>
            <a:r>
              <a:rPr lang="ru-RU" dirty="0"/>
              <a:t> </a:t>
            </a:r>
            <a:r>
              <a:rPr lang="ru-RU" dirty="0" err="1"/>
              <a:t>дорослих</a:t>
            </a:r>
            <a:r>
              <a:rPr lang="ru-RU" dirty="0"/>
              <a:t>.</a:t>
            </a:r>
            <a:endParaRPr lang="uk-UA" dirty="0"/>
          </a:p>
          <a:p>
            <a:endParaRPr lang="uk-UA" dirty="0"/>
          </a:p>
        </p:txBody>
      </p:sp>
      <p:pic>
        <p:nvPicPr>
          <p:cNvPr id="4" name="Рисунок 3" descr="72334716_454030518792751_8580596199227129856_n.jpg"/>
          <p:cNvPicPr>
            <a:picLocks noChangeAspect="1"/>
          </p:cNvPicPr>
          <p:nvPr/>
        </p:nvPicPr>
        <p:blipFill>
          <a:blip r:embed="rId2"/>
          <a:stretch>
            <a:fillRect/>
          </a:stretch>
        </p:blipFill>
        <p:spPr>
          <a:xfrm>
            <a:off x="2857488" y="4000504"/>
            <a:ext cx="3619493" cy="2714620"/>
          </a:xfrm>
          <a:prstGeom prst="rect">
            <a:avLst/>
          </a:prstGeom>
          <a:ln>
            <a:noFill/>
          </a:ln>
          <a:effectLst>
            <a:softEdge rad="112500"/>
          </a:effectLst>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14290"/>
            <a:ext cx="8229600" cy="4525963"/>
          </a:xfrm>
        </p:spPr>
        <p:txBody>
          <a:bodyPr>
            <a:normAutofit/>
          </a:bodyPr>
          <a:lstStyle/>
          <a:p>
            <a:pPr lvl="0"/>
            <a:r>
              <a:rPr lang="ru-RU" sz="2800" dirty="0"/>
              <a:t>3. </a:t>
            </a:r>
            <a:r>
              <a:rPr lang="ru-RU" sz="2800" b="1" i="1" dirty="0" err="1"/>
              <a:t>Інтелектуальна</a:t>
            </a:r>
            <a:r>
              <a:rPr lang="ru-RU" sz="2800" b="1" i="1" dirty="0"/>
              <a:t> </a:t>
            </a:r>
            <a:r>
              <a:rPr lang="ru-RU" sz="2800" b="1" i="1" dirty="0" err="1"/>
              <a:t>дорослість</a:t>
            </a:r>
            <a:r>
              <a:rPr lang="ru-RU" sz="2800" b="1" i="1" dirty="0"/>
              <a:t>.</a:t>
            </a:r>
            <a:r>
              <a:rPr lang="ru-RU" sz="2800" dirty="0"/>
              <a:t> Вона </a:t>
            </a:r>
            <a:r>
              <a:rPr lang="ru-RU" sz="2800" dirty="0" err="1"/>
              <a:t>виражається</a:t>
            </a:r>
            <a:r>
              <a:rPr lang="ru-RU" sz="2800" dirty="0"/>
              <a:t> в </a:t>
            </a:r>
            <a:r>
              <a:rPr lang="ru-RU" sz="2800" dirty="0" err="1"/>
              <a:t>прагненні</a:t>
            </a:r>
            <a:r>
              <a:rPr lang="ru-RU" sz="2800" dirty="0"/>
              <a:t> </a:t>
            </a:r>
            <a:r>
              <a:rPr lang="ru-RU" sz="2800" dirty="0" err="1"/>
              <a:t>підлітка</a:t>
            </a:r>
            <a:r>
              <a:rPr lang="ru-RU" sz="2800" dirty="0"/>
              <a:t> </a:t>
            </a:r>
            <a:r>
              <a:rPr lang="ru-RU" sz="2800" dirty="0" err="1"/>
              <a:t>щось</a:t>
            </a:r>
            <a:r>
              <a:rPr lang="ru-RU" sz="2800" dirty="0"/>
              <a:t> знати </a:t>
            </a:r>
            <a:r>
              <a:rPr lang="ru-RU" sz="2800" dirty="0" err="1"/>
              <a:t>і</a:t>
            </a:r>
            <a:r>
              <a:rPr lang="ru-RU" sz="2800" dirty="0"/>
              <a:t> </a:t>
            </a:r>
            <a:r>
              <a:rPr lang="ru-RU" sz="2800" dirty="0" err="1"/>
              <a:t>вміти</a:t>
            </a:r>
            <a:r>
              <a:rPr lang="ru-RU" sz="2800" dirty="0"/>
              <a:t> </a:t>
            </a:r>
            <a:r>
              <a:rPr lang="ru-RU" sz="2800" dirty="0" smtClean="0"/>
              <a:t>.</a:t>
            </a:r>
            <a:r>
              <a:rPr lang="ru-RU" sz="2800" dirty="0" err="1" smtClean="0"/>
              <a:t>Це</a:t>
            </a:r>
            <a:r>
              <a:rPr lang="ru-RU" sz="2800" dirty="0" smtClean="0"/>
              <a:t> </a:t>
            </a:r>
            <a:r>
              <a:rPr lang="ru-RU" sz="2800" dirty="0" err="1"/>
              <a:t>стимулює</a:t>
            </a:r>
            <a:r>
              <a:rPr lang="ru-RU" sz="2800" dirty="0"/>
              <a:t> </a:t>
            </a:r>
            <a:r>
              <a:rPr lang="ru-RU" sz="2800" dirty="0" err="1"/>
              <a:t>розвиток</a:t>
            </a:r>
            <a:r>
              <a:rPr lang="ru-RU" sz="2800" dirty="0"/>
              <a:t> </a:t>
            </a:r>
            <a:r>
              <a:rPr lang="ru-RU" sz="2800" dirty="0" err="1"/>
              <a:t>пізнавальної</a:t>
            </a:r>
            <a:r>
              <a:rPr lang="ru-RU" sz="2800" dirty="0"/>
              <a:t> </a:t>
            </a:r>
            <a:r>
              <a:rPr lang="ru-RU" sz="2800" dirty="0" err="1"/>
              <a:t>діяльності</a:t>
            </a:r>
            <a:r>
              <a:rPr lang="ru-RU" sz="2800" dirty="0"/>
              <a:t>, </a:t>
            </a:r>
            <a:r>
              <a:rPr lang="ru-RU" sz="2800" dirty="0" err="1"/>
              <a:t>зміст</a:t>
            </a:r>
            <a:r>
              <a:rPr lang="ru-RU" sz="2800" dirty="0"/>
              <a:t> </a:t>
            </a:r>
            <a:r>
              <a:rPr lang="ru-RU" sz="2800" dirty="0" err="1"/>
              <a:t>якої</a:t>
            </a:r>
            <a:r>
              <a:rPr lang="ru-RU" sz="2800" dirty="0"/>
              <a:t> </a:t>
            </a:r>
            <a:r>
              <a:rPr lang="ru-RU" sz="2800" dirty="0" err="1"/>
              <a:t>виходить</a:t>
            </a:r>
            <a:r>
              <a:rPr lang="ru-RU" sz="2800" dirty="0"/>
              <a:t> за </a:t>
            </a:r>
            <a:r>
              <a:rPr lang="ru-RU" sz="2800" dirty="0" err="1"/>
              <a:t>межі</a:t>
            </a:r>
            <a:r>
              <a:rPr lang="ru-RU" sz="2800" dirty="0"/>
              <a:t> </a:t>
            </a:r>
            <a:r>
              <a:rPr lang="ru-RU" sz="2800" dirty="0" err="1"/>
              <a:t>ш</a:t>
            </a:r>
            <a:r>
              <a:rPr lang="ru-RU" sz="2800" dirty="0" err="1">
                <a:solidFill>
                  <a:schemeClr val="bg1"/>
                </a:solidFill>
              </a:rPr>
              <a:t>кільної</a:t>
            </a:r>
            <a:r>
              <a:rPr lang="ru-RU" sz="2800" dirty="0">
                <a:solidFill>
                  <a:schemeClr val="bg1"/>
                </a:solidFill>
              </a:rPr>
              <a:t> </a:t>
            </a:r>
            <a:r>
              <a:rPr lang="ru-RU" sz="2800" dirty="0" err="1"/>
              <a:t>програми</a:t>
            </a:r>
            <a:r>
              <a:rPr lang="ru-RU" sz="2800" dirty="0"/>
              <a:t> (</a:t>
            </a:r>
            <a:r>
              <a:rPr lang="ru-RU" sz="2800" dirty="0" err="1"/>
              <a:t>гуртки</a:t>
            </a:r>
            <a:r>
              <a:rPr lang="ru-RU" sz="2800" dirty="0"/>
              <a:t>, </a:t>
            </a:r>
            <a:r>
              <a:rPr lang="ru-RU" sz="2800" dirty="0" err="1"/>
              <a:t>музеї</a:t>
            </a:r>
            <a:r>
              <a:rPr lang="ru-RU" sz="2800" dirty="0"/>
              <a:t> </a:t>
            </a:r>
            <a:r>
              <a:rPr lang="ru-RU" sz="2800" dirty="0" err="1"/>
              <a:t>тощо</a:t>
            </a:r>
            <a:r>
              <a:rPr lang="ru-RU" sz="2800" dirty="0"/>
              <a:t>). </a:t>
            </a:r>
            <a:r>
              <a:rPr lang="ru-RU" sz="2800" dirty="0" err="1"/>
              <a:t>Значний</a:t>
            </a:r>
            <a:r>
              <a:rPr lang="ru-RU" sz="2800" dirty="0"/>
              <a:t> </a:t>
            </a:r>
            <a:r>
              <a:rPr lang="ru-RU" sz="2800" dirty="0" err="1"/>
              <a:t>обсяг</a:t>
            </a:r>
            <a:r>
              <a:rPr lang="ru-RU" sz="2800" dirty="0"/>
              <a:t> </a:t>
            </a:r>
            <a:r>
              <a:rPr lang="ru-RU" sz="2800" dirty="0" err="1"/>
              <a:t>знань</a:t>
            </a:r>
            <a:r>
              <a:rPr lang="ru-RU" sz="2800" dirty="0"/>
              <a:t> у </a:t>
            </a:r>
            <a:r>
              <a:rPr lang="ru-RU" sz="2800" dirty="0" err="1"/>
              <a:t>підлітків</a:t>
            </a:r>
            <a:r>
              <a:rPr lang="ru-RU" sz="2800" dirty="0"/>
              <a:t> - результат </a:t>
            </a:r>
            <a:r>
              <a:rPr lang="ru-RU" sz="2800" dirty="0" err="1"/>
              <a:t>самостійної</a:t>
            </a:r>
            <a:r>
              <a:rPr lang="ru-RU" sz="2800" dirty="0"/>
              <a:t> </a:t>
            </a:r>
            <a:r>
              <a:rPr lang="ru-RU" sz="2800" dirty="0" err="1"/>
              <a:t>роботи</a:t>
            </a:r>
            <a:r>
              <a:rPr lang="ru-RU" sz="2800" dirty="0"/>
              <a:t>. </a:t>
            </a:r>
            <a:r>
              <a:rPr lang="ru-RU" sz="2800" dirty="0" err="1" smtClean="0"/>
              <a:t>Навчання</a:t>
            </a:r>
            <a:r>
              <a:rPr lang="ru-RU" sz="2800" dirty="0" smtClean="0"/>
              <a:t> </a:t>
            </a:r>
            <a:r>
              <a:rPr lang="ru-RU" sz="2800" dirty="0" err="1" smtClean="0"/>
              <a:t>отримує</a:t>
            </a:r>
            <a:r>
              <a:rPr lang="ru-RU" sz="2800" dirty="0" smtClean="0"/>
              <a:t> </a:t>
            </a:r>
            <a:r>
              <a:rPr lang="ru-RU" sz="2800" dirty="0"/>
              <a:t>у таких </a:t>
            </a:r>
            <a:r>
              <a:rPr lang="ru-RU" sz="2800" dirty="0" err="1"/>
              <a:t>школярів</a:t>
            </a:r>
            <a:r>
              <a:rPr lang="ru-RU" sz="2800" dirty="0"/>
              <a:t> </a:t>
            </a:r>
            <a:r>
              <a:rPr lang="ru-RU" sz="2800" dirty="0" err="1"/>
              <a:t>особистий</a:t>
            </a:r>
            <a:r>
              <a:rPr lang="ru-RU" sz="2800" dirty="0"/>
              <a:t> </a:t>
            </a:r>
            <a:r>
              <a:rPr lang="ru-RU" sz="2800" dirty="0" err="1"/>
              <a:t>зміст</a:t>
            </a:r>
            <a:r>
              <a:rPr lang="ru-RU" sz="2800" dirty="0"/>
              <a:t> </a:t>
            </a:r>
            <a:r>
              <a:rPr lang="ru-RU" sz="2800" dirty="0" err="1"/>
              <a:t>і</a:t>
            </a:r>
            <a:r>
              <a:rPr lang="ru-RU" sz="2800" dirty="0"/>
              <a:t> </a:t>
            </a:r>
            <a:r>
              <a:rPr lang="ru-RU" sz="2800" dirty="0" err="1"/>
              <a:t>перетворюється</a:t>
            </a:r>
            <a:r>
              <a:rPr lang="ru-RU" sz="2800" dirty="0"/>
              <a:t> в </a:t>
            </a:r>
            <a:r>
              <a:rPr lang="ru-RU" sz="2800" dirty="0" err="1"/>
              <a:t>самоосвіту</a:t>
            </a:r>
            <a:r>
              <a:rPr lang="ru-RU" sz="2800" dirty="0" smtClean="0"/>
              <a:t>. </a:t>
            </a:r>
            <a:r>
              <a:rPr lang="ru-RU" sz="2800" b="1" u="sng" dirty="0" smtClean="0">
                <a:solidFill>
                  <a:srgbClr val="FF0000"/>
                </a:solidFill>
              </a:rPr>
              <a:t>(</a:t>
            </a:r>
            <a:r>
              <a:rPr lang="ru-RU" sz="2800" b="1" u="sng" dirty="0" err="1" smtClean="0">
                <a:solidFill>
                  <a:srgbClr val="FF0000"/>
                </a:solidFill>
              </a:rPr>
              <a:t>Вправа</a:t>
            </a:r>
            <a:r>
              <a:rPr lang="ru-RU" sz="2800" b="1" u="sng" dirty="0" smtClean="0">
                <a:solidFill>
                  <a:srgbClr val="FF0000"/>
                </a:solidFill>
              </a:rPr>
              <a:t> 1.)</a:t>
            </a:r>
            <a:endParaRPr lang="uk-UA" sz="2800" b="1" u="sng" dirty="0">
              <a:solidFill>
                <a:srgbClr val="FF0000"/>
              </a:solidFill>
            </a:endParaRPr>
          </a:p>
        </p:txBody>
      </p:sp>
      <p:pic>
        <p:nvPicPr>
          <p:cNvPr id="4" name="Рисунок 3" descr="60745529_366409057554898_755422229822439424_n.jpg"/>
          <p:cNvPicPr>
            <a:picLocks noChangeAspect="1"/>
          </p:cNvPicPr>
          <p:nvPr/>
        </p:nvPicPr>
        <p:blipFill>
          <a:blip r:embed="rId2"/>
          <a:stretch>
            <a:fillRect/>
          </a:stretch>
        </p:blipFill>
        <p:spPr>
          <a:xfrm>
            <a:off x="2071670" y="3714752"/>
            <a:ext cx="5294318" cy="2978054"/>
          </a:xfrm>
          <a:prstGeom prst="rect">
            <a:avLst/>
          </a:prstGeom>
          <a:ln>
            <a:noFill/>
          </a:ln>
          <a:effectLst>
            <a:softEdge rad="112500"/>
          </a:effectLst>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sz="3100" b="1" i="1" dirty="0" err="1"/>
              <a:t>Почуття</a:t>
            </a:r>
            <a:r>
              <a:rPr lang="ru-RU" sz="3100" b="1" i="1" dirty="0"/>
              <a:t> </a:t>
            </a:r>
            <a:r>
              <a:rPr lang="ru-RU" sz="3100" b="1" i="1" dirty="0" err="1"/>
              <a:t>дорослості</a:t>
            </a:r>
            <a:r>
              <a:rPr lang="ru-RU" sz="3100" b="1" i="1" dirty="0"/>
              <a:t> у </a:t>
            </a:r>
            <a:r>
              <a:rPr lang="ru-RU" sz="3100" b="1" i="1" dirty="0" err="1"/>
              <a:t>підлітків</a:t>
            </a:r>
            <a:r>
              <a:rPr lang="ru-RU" sz="3100" b="1" i="1" dirty="0"/>
              <a:t> </a:t>
            </a:r>
            <a:r>
              <a:rPr lang="ru-RU" sz="3100" b="1" i="1" dirty="0" err="1"/>
              <a:t>проявляється</a:t>
            </a:r>
            <a:r>
              <a:rPr lang="ru-RU" sz="3100" b="1" i="1" dirty="0"/>
              <a:t> </a:t>
            </a:r>
            <a:r>
              <a:rPr lang="ru-RU" sz="3100" b="1" i="1" dirty="0" err="1"/>
              <a:t>з</a:t>
            </a:r>
            <a:r>
              <a:rPr lang="ru-RU" sz="3100" b="1" i="1" dirty="0"/>
              <a:t> </a:t>
            </a:r>
            <a:r>
              <a:rPr lang="ru-RU" sz="3100" b="1" i="1" dirty="0" err="1"/>
              <a:t>неоднаковою</a:t>
            </a:r>
            <a:r>
              <a:rPr lang="ru-RU" sz="3100" b="1" i="1" dirty="0"/>
              <a:t> </a:t>
            </a:r>
            <a:r>
              <a:rPr lang="ru-RU" sz="3100" b="1" i="1" dirty="0" err="1"/>
              <a:t>яскравістю</a:t>
            </a:r>
            <a:r>
              <a:rPr lang="ru-RU" sz="3100" b="1" i="1" dirty="0"/>
              <a:t> </a:t>
            </a:r>
            <a:r>
              <a:rPr lang="ru-RU" sz="3100" b="1" i="1" dirty="0" err="1"/>
              <a:t>і</a:t>
            </a:r>
            <a:r>
              <a:rPr lang="ru-RU" sz="3100" b="1" i="1" dirty="0"/>
              <a:t> в </a:t>
            </a:r>
            <a:r>
              <a:rPr lang="ru-RU" sz="3100" b="1" i="1" dirty="0" err="1"/>
              <a:t>різних</a:t>
            </a:r>
            <a:r>
              <a:rPr lang="ru-RU" sz="3100" b="1" i="1" dirty="0"/>
              <a:t> формах.</a:t>
            </a:r>
            <a:r>
              <a:rPr lang="uk-UA" dirty="0"/>
              <a:t/>
            </a:r>
            <a:br>
              <a:rPr lang="uk-UA" dirty="0"/>
            </a:br>
            <a:endParaRPr lang="uk-UA" dirty="0"/>
          </a:p>
        </p:txBody>
      </p:sp>
      <p:pic>
        <p:nvPicPr>
          <p:cNvPr id="4" name="Содержимое 3" descr="image092.jpg"/>
          <p:cNvPicPr>
            <a:picLocks noGrp="1" noChangeAspect="1"/>
          </p:cNvPicPr>
          <p:nvPr>
            <p:ph idx="1"/>
          </p:nvPr>
        </p:nvPicPr>
        <p:blipFill>
          <a:blip r:embed="rId2"/>
          <a:stretch>
            <a:fillRect/>
          </a:stretch>
        </p:blipFill>
        <p:spPr>
          <a:xfrm>
            <a:off x="571472" y="1285860"/>
            <a:ext cx="8059887" cy="5000660"/>
          </a:xfrm>
        </p:spPr>
      </p:pic>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925</Words>
  <Application>Microsoft Office PowerPoint</Application>
  <PresentationFormat>Экран (4:3)</PresentationFormat>
  <Paragraphs>36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Забезпечення соціально-педагогічних умов формування у школярів відповідного рівня дорослості</vt:lpstr>
      <vt:lpstr>Психологія дорослості</vt:lpstr>
      <vt:lpstr>Дорослість - неоднорідний віковий період, що починається після юності і триває до кінця життя. У цьому віці продовжується психічний та особистісний розвиток людини, пошук своєї ідентичності (на основі професії та способу життя), розширюються її можливості як суб'єкта діяльності, пізнання, спілкування. На дорослу людину покладається відповідальність не тільки за реалізацію власного життєвого покликання, а й за долю інших людей. Вона повинна вирішувати безліч складних соціальних завдань, долати професійні та особистісні випробування, переживати втрати, які часто загрожують психічному здоров'ю особистості.</vt:lpstr>
      <vt:lpstr>Розвиток особистості дорослої людини відбувається за такими напрямами: </vt:lpstr>
      <vt:lpstr>Слайд 5</vt:lpstr>
      <vt:lpstr>Види дорослості різноманітні, до них в першу чергу можна віднести: </vt:lpstr>
      <vt:lpstr>Слайд 7</vt:lpstr>
      <vt:lpstr>Слайд 8</vt:lpstr>
      <vt:lpstr>Почуття дорослості у підлітків проявляється з неоднаковою яскравістю і в різних формах. </vt:lpstr>
      <vt:lpstr>Слайд 10</vt:lpstr>
      <vt:lpstr>Почуття дорослості конкретного підлітка формується різними темпами, залежно від дії зовнішніх факторів, які поділяють на: </vt:lpstr>
      <vt:lpstr>Слайд 12</vt:lpstr>
      <vt:lpstr>Слайд 13</vt:lpstr>
      <vt:lpstr>Слайд 14</vt:lpstr>
      <vt:lpstr>Слайд 15</vt:lpstr>
      <vt:lpstr>Слайд 16</vt:lpstr>
      <vt:lpstr>Слайд 17</vt:lpstr>
      <vt:lpstr>Слайд 18</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16</cp:revision>
  <dcterms:created xsi:type="dcterms:W3CDTF">2019-10-30T13:00:57Z</dcterms:created>
  <dcterms:modified xsi:type="dcterms:W3CDTF">2019-10-30T15:16:06Z</dcterms:modified>
</cp:coreProperties>
</file>